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7" r:id="rId2"/>
  </p:sldIdLst>
  <p:sldSz cx="43891200" cy="21945600"/>
  <p:notesSz cx="7104063" cy="10234613"/>
  <p:defaultTextStyle>
    <a:defPPr>
      <a:defRPr lang="en-US"/>
    </a:defPPr>
    <a:lvl1pPr algn="l" defTabSz="1513554" rtl="0" eaLnBrk="0" fontAlgn="base" hangingPunct="0">
      <a:spcBef>
        <a:spcPct val="0"/>
      </a:spcBef>
      <a:spcAft>
        <a:spcPct val="0"/>
      </a:spcAft>
      <a:defRPr sz="5862" kern="1200">
        <a:solidFill>
          <a:schemeClr val="tx1"/>
        </a:solidFill>
        <a:latin typeface="Arial" panose="020B0604020202020204" pitchFamily="34" charset="0"/>
        <a:ea typeface="MS PGothic" panose="020B0600070205080204" pitchFamily="34" charset="-128"/>
        <a:cs typeface="+mn-cs"/>
      </a:defRPr>
    </a:lvl1pPr>
    <a:lvl2pPr marL="1513554" indent="-1128226" algn="l" defTabSz="1513554" rtl="0" eaLnBrk="0" fontAlgn="base" hangingPunct="0">
      <a:spcBef>
        <a:spcPct val="0"/>
      </a:spcBef>
      <a:spcAft>
        <a:spcPct val="0"/>
      </a:spcAft>
      <a:defRPr sz="5862" kern="1200">
        <a:solidFill>
          <a:schemeClr val="tx1"/>
        </a:solidFill>
        <a:latin typeface="Arial" panose="020B0604020202020204" pitchFamily="34" charset="0"/>
        <a:ea typeface="MS PGothic" panose="020B0600070205080204" pitchFamily="34" charset="-128"/>
        <a:cs typeface="+mn-cs"/>
      </a:defRPr>
    </a:lvl2pPr>
    <a:lvl3pPr marL="3028740" indent="-2259717" algn="l" defTabSz="1513554" rtl="0" eaLnBrk="0" fontAlgn="base" hangingPunct="0">
      <a:spcBef>
        <a:spcPct val="0"/>
      </a:spcBef>
      <a:spcAft>
        <a:spcPct val="0"/>
      </a:spcAft>
      <a:defRPr sz="5862" kern="1200">
        <a:solidFill>
          <a:schemeClr val="tx1"/>
        </a:solidFill>
        <a:latin typeface="Arial" panose="020B0604020202020204" pitchFamily="34" charset="0"/>
        <a:ea typeface="MS PGothic" panose="020B0600070205080204" pitchFamily="34" charset="-128"/>
        <a:cs typeface="+mn-cs"/>
      </a:defRPr>
    </a:lvl3pPr>
    <a:lvl4pPr marL="4543926" indent="-3391209" algn="l" defTabSz="1513554" rtl="0" eaLnBrk="0" fontAlgn="base" hangingPunct="0">
      <a:spcBef>
        <a:spcPct val="0"/>
      </a:spcBef>
      <a:spcAft>
        <a:spcPct val="0"/>
      </a:spcAft>
      <a:defRPr sz="5862" kern="1200">
        <a:solidFill>
          <a:schemeClr val="tx1"/>
        </a:solidFill>
        <a:latin typeface="Arial" panose="020B0604020202020204" pitchFamily="34" charset="0"/>
        <a:ea typeface="MS PGothic" panose="020B0600070205080204" pitchFamily="34" charset="-128"/>
        <a:cs typeface="+mn-cs"/>
      </a:defRPr>
    </a:lvl4pPr>
    <a:lvl5pPr marL="6064010" indent="-4522700" algn="l" defTabSz="1513554" rtl="0" eaLnBrk="0" fontAlgn="base" hangingPunct="0">
      <a:spcBef>
        <a:spcPct val="0"/>
      </a:spcBef>
      <a:spcAft>
        <a:spcPct val="0"/>
      </a:spcAft>
      <a:defRPr sz="5862" kern="1200">
        <a:solidFill>
          <a:schemeClr val="tx1"/>
        </a:solidFill>
        <a:latin typeface="Arial" panose="020B0604020202020204" pitchFamily="34" charset="0"/>
        <a:ea typeface="MS PGothic" panose="020B0600070205080204" pitchFamily="34" charset="-128"/>
        <a:cs typeface="+mn-cs"/>
      </a:defRPr>
    </a:lvl5pPr>
    <a:lvl6pPr marL="2351151" algn="l" defTabSz="940460" rtl="0" eaLnBrk="1" latinLnBrk="0" hangingPunct="1">
      <a:defRPr sz="5862" kern="1200">
        <a:solidFill>
          <a:schemeClr val="tx1"/>
        </a:solidFill>
        <a:latin typeface="Arial" panose="020B0604020202020204" pitchFamily="34" charset="0"/>
        <a:ea typeface="MS PGothic" panose="020B0600070205080204" pitchFamily="34" charset="-128"/>
        <a:cs typeface="+mn-cs"/>
      </a:defRPr>
    </a:lvl6pPr>
    <a:lvl7pPr marL="2821381" algn="l" defTabSz="940460" rtl="0" eaLnBrk="1" latinLnBrk="0" hangingPunct="1">
      <a:defRPr sz="5862" kern="1200">
        <a:solidFill>
          <a:schemeClr val="tx1"/>
        </a:solidFill>
        <a:latin typeface="Arial" panose="020B0604020202020204" pitchFamily="34" charset="0"/>
        <a:ea typeface="MS PGothic" panose="020B0600070205080204" pitchFamily="34" charset="-128"/>
        <a:cs typeface="+mn-cs"/>
      </a:defRPr>
    </a:lvl7pPr>
    <a:lvl8pPr marL="3291611" algn="l" defTabSz="940460" rtl="0" eaLnBrk="1" latinLnBrk="0" hangingPunct="1">
      <a:defRPr sz="5862" kern="1200">
        <a:solidFill>
          <a:schemeClr val="tx1"/>
        </a:solidFill>
        <a:latin typeface="Arial" panose="020B0604020202020204" pitchFamily="34" charset="0"/>
        <a:ea typeface="MS PGothic" panose="020B0600070205080204" pitchFamily="34" charset="-128"/>
        <a:cs typeface="+mn-cs"/>
      </a:defRPr>
    </a:lvl8pPr>
    <a:lvl9pPr marL="3761842" algn="l" defTabSz="940460" rtl="0" eaLnBrk="1" latinLnBrk="0" hangingPunct="1">
      <a:defRPr sz="5862"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6912" userDrawn="1">
          <p15:clr>
            <a:srgbClr val="A4A3A4"/>
          </p15:clr>
        </p15:guide>
        <p15:guide id="2" pos="1382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41" autoAdjust="0"/>
    <p:restoredTop sz="94089" autoAdjust="0"/>
  </p:normalViewPr>
  <p:slideViewPr>
    <p:cSldViewPr snapToObjects="1">
      <p:cViewPr varScale="1">
        <p:scale>
          <a:sx n="26" d="100"/>
          <a:sy n="26" d="100"/>
        </p:scale>
        <p:origin x="610" y="48"/>
      </p:cViewPr>
      <p:guideLst>
        <p:guide orient="horz" pos="6912"/>
        <p:guide pos="13824"/>
      </p:guideLst>
    </p:cSldViewPr>
  </p:slideViewPr>
  <p:outlineViewPr>
    <p:cViewPr>
      <p:scale>
        <a:sx n="33" d="100"/>
        <a:sy n="33" d="100"/>
      </p:scale>
      <p:origin x="0" y="3256"/>
    </p:cViewPr>
  </p:outlin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1731"/>
          </a:xfrm>
          <a:prstGeom prst="rect">
            <a:avLst/>
          </a:prstGeom>
        </p:spPr>
        <p:txBody>
          <a:bodyPr vert="horz" lIns="99075" tIns="49538" rIns="99075" bIns="49538" rtlCol="0"/>
          <a:lstStyle>
            <a:lvl1pPr algn="l" eaLnBrk="1" hangingPunct="1">
              <a:defRPr sz="1300">
                <a:latin typeface="Arial" pitchFamily="-108" charset="0"/>
                <a:ea typeface="ＭＳ Ｐゴシック" pitchFamily="-108" charset="-128"/>
                <a:cs typeface="ＭＳ Ｐゴシック" pitchFamily="-108" charset="-128"/>
              </a:defRPr>
            </a:lvl1pPr>
          </a:lstStyle>
          <a:p>
            <a:pPr>
              <a:defRPr/>
            </a:pPr>
            <a:endParaRPr lang="en-US"/>
          </a:p>
        </p:txBody>
      </p:sp>
      <p:sp>
        <p:nvSpPr>
          <p:cNvPr id="3" name="Date Placeholder 2"/>
          <p:cNvSpPr>
            <a:spLocks noGrp="1"/>
          </p:cNvSpPr>
          <p:nvPr>
            <p:ph type="dt" idx="1"/>
          </p:nvPr>
        </p:nvSpPr>
        <p:spPr>
          <a:xfrm>
            <a:off x="4023992" y="0"/>
            <a:ext cx="3078427" cy="511731"/>
          </a:xfrm>
          <a:prstGeom prst="rect">
            <a:avLst/>
          </a:prstGeom>
        </p:spPr>
        <p:txBody>
          <a:bodyPr vert="horz" wrap="square" lIns="99075" tIns="49538" rIns="99075" bIns="49538" numCol="1" anchor="t" anchorCtr="0" compatLnSpc="1">
            <a:prstTxWarp prst="textNoShape">
              <a:avLst/>
            </a:prstTxWarp>
          </a:bodyPr>
          <a:lstStyle>
            <a:lvl1pPr algn="r" eaLnBrk="1" hangingPunct="1">
              <a:defRPr sz="1300" smtClean="0"/>
            </a:lvl1pPr>
          </a:lstStyle>
          <a:p>
            <a:pPr>
              <a:defRPr/>
            </a:pPr>
            <a:fld id="{01314EA9-C8CF-4E55-8DBF-5486340E747F}" type="datetime1">
              <a:rPr lang="en-US" altLang="en-US"/>
              <a:pPr>
                <a:defRPr/>
              </a:pPr>
              <a:t>6/13/2022</a:t>
            </a:fld>
            <a:endParaRPr lang="en-US" altLang="en-US"/>
          </a:p>
        </p:txBody>
      </p:sp>
      <p:sp>
        <p:nvSpPr>
          <p:cNvPr id="4" name="Slide Image Placeholder 3"/>
          <p:cNvSpPr>
            <a:spLocks noGrp="1" noRot="1" noChangeAspect="1"/>
          </p:cNvSpPr>
          <p:nvPr>
            <p:ph type="sldImg" idx="2"/>
          </p:nvPr>
        </p:nvSpPr>
        <p:spPr>
          <a:xfrm>
            <a:off x="-284163" y="768350"/>
            <a:ext cx="7672388" cy="3836988"/>
          </a:xfrm>
          <a:prstGeom prst="rect">
            <a:avLst/>
          </a:prstGeom>
          <a:noFill/>
          <a:ln w="12700">
            <a:solidFill>
              <a:prstClr val="black"/>
            </a:solidFill>
          </a:ln>
        </p:spPr>
        <p:txBody>
          <a:bodyPr vert="horz" lIns="99075" tIns="49538" rIns="99075" bIns="49538" rtlCol="0" anchor="ctr"/>
          <a:lstStyle/>
          <a:p>
            <a:pPr lvl="0"/>
            <a:endParaRPr lang="en-US" noProof="0"/>
          </a:p>
        </p:txBody>
      </p:sp>
      <p:sp>
        <p:nvSpPr>
          <p:cNvPr id="5" name="Notes Placeholder 4"/>
          <p:cNvSpPr>
            <a:spLocks noGrp="1"/>
          </p:cNvSpPr>
          <p:nvPr>
            <p:ph type="body" sz="quarter" idx="3"/>
          </p:nvPr>
        </p:nvSpPr>
        <p:spPr>
          <a:xfrm>
            <a:off x="710407" y="4861441"/>
            <a:ext cx="5683250" cy="4605576"/>
          </a:xfrm>
          <a:prstGeom prst="rect">
            <a:avLst/>
          </a:prstGeom>
        </p:spPr>
        <p:txBody>
          <a:bodyPr vert="horz" lIns="99075" tIns="49538" rIns="99075" bIns="49538"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eaLnBrk="1" hangingPunct="1">
              <a:defRPr sz="1300">
                <a:latin typeface="Arial" pitchFamily="-108" charset="0"/>
                <a:ea typeface="ＭＳ Ｐゴシック" pitchFamily="-108" charset="-128"/>
                <a:cs typeface="ＭＳ Ｐゴシック" pitchFamily="-108" charset="-128"/>
              </a:defRPr>
            </a:lvl1pPr>
          </a:lstStyle>
          <a:p>
            <a:pPr>
              <a:defRPr/>
            </a:pPr>
            <a:endParaRPr lang="en-US"/>
          </a:p>
        </p:txBody>
      </p:sp>
      <p:sp>
        <p:nvSpPr>
          <p:cNvPr id="7" name="Slide Number Placeholder 6"/>
          <p:cNvSpPr>
            <a:spLocks noGrp="1"/>
          </p:cNvSpPr>
          <p:nvPr>
            <p:ph type="sldNum" sz="quarter" idx="5"/>
          </p:nvPr>
        </p:nvSpPr>
        <p:spPr>
          <a:xfrm>
            <a:off x="4023992" y="9721106"/>
            <a:ext cx="3078427" cy="511731"/>
          </a:xfrm>
          <a:prstGeom prst="rect">
            <a:avLst/>
          </a:prstGeom>
        </p:spPr>
        <p:txBody>
          <a:bodyPr vert="horz" wrap="square" lIns="99075" tIns="49538" rIns="99075" bIns="49538" numCol="1" anchor="b" anchorCtr="0" compatLnSpc="1">
            <a:prstTxWarp prst="textNoShape">
              <a:avLst/>
            </a:prstTxWarp>
          </a:bodyPr>
          <a:lstStyle>
            <a:lvl1pPr algn="r" eaLnBrk="1" hangingPunct="1">
              <a:defRPr sz="1300" smtClean="0"/>
            </a:lvl1pPr>
          </a:lstStyle>
          <a:p>
            <a:pPr>
              <a:defRPr/>
            </a:pPr>
            <a:fld id="{9BD065AA-F636-430C-85BD-240106ED4BF1}" type="slidenum">
              <a:rPr lang="en-US" altLang="en-US"/>
              <a:pPr>
                <a:defRPr/>
              </a:pPr>
              <a:t>‹#›</a:t>
            </a:fld>
            <a:endParaRPr lang="en-US" altLang="en-US"/>
          </a:p>
        </p:txBody>
      </p:sp>
    </p:spTree>
    <p:extLst>
      <p:ext uri="{BB962C8B-B14F-4D97-AF65-F5344CB8AC3E}">
        <p14:creationId xmlns:p14="http://schemas.microsoft.com/office/powerpoint/2010/main" val="865897447"/>
      </p:ext>
    </p:extLst>
  </p:cSld>
  <p:clrMap bg1="lt1" tx1="dk1" bg2="lt2" tx2="dk2" accent1="accent1" accent2="accent2" accent3="accent3" accent4="accent4" accent5="accent5" accent6="accent6" hlink="hlink" folHlink="folHlink"/>
  <p:notesStyle>
    <a:lvl1pPr algn="l" defTabSz="470230" rtl="0" eaLnBrk="0" fontAlgn="base" hangingPunct="0">
      <a:spcBef>
        <a:spcPct val="30000"/>
      </a:spcBef>
      <a:spcAft>
        <a:spcPct val="0"/>
      </a:spcAft>
      <a:defRPr sz="1234" kern="1200">
        <a:solidFill>
          <a:schemeClr val="tx1"/>
        </a:solidFill>
        <a:latin typeface="+mn-lt"/>
        <a:ea typeface="MS PGothic" panose="020B0600070205080204" pitchFamily="34" charset="-128"/>
        <a:cs typeface="ＭＳ Ｐゴシック" charset="0"/>
      </a:defRPr>
    </a:lvl1pPr>
    <a:lvl2pPr marL="470230" algn="l" defTabSz="470230" rtl="0" eaLnBrk="0" fontAlgn="base" hangingPunct="0">
      <a:spcBef>
        <a:spcPct val="30000"/>
      </a:spcBef>
      <a:spcAft>
        <a:spcPct val="0"/>
      </a:spcAft>
      <a:defRPr sz="1234" kern="1200">
        <a:solidFill>
          <a:schemeClr val="tx1"/>
        </a:solidFill>
        <a:latin typeface="+mn-lt"/>
        <a:ea typeface="MS PGothic" panose="020B0600070205080204" pitchFamily="34" charset="-128"/>
        <a:cs typeface="+mn-cs"/>
      </a:defRPr>
    </a:lvl2pPr>
    <a:lvl3pPr marL="940460" algn="l" defTabSz="470230" rtl="0" eaLnBrk="0" fontAlgn="base" hangingPunct="0">
      <a:spcBef>
        <a:spcPct val="30000"/>
      </a:spcBef>
      <a:spcAft>
        <a:spcPct val="0"/>
      </a:spcAft>
      <a:defRPr sz="1234" kern="1200">
        <a:solidFill>
          <a:schemeClr val="tx1"/>
        </a:solidFill>
        <a:latin typeface="+mn-lt"/>
        <a:ea typeface="MS PGothic" panose="020B0600070205080204" pitchFamily="34" charset="-128"/>
        <a:cs typeface="+mn-cs"/>
      </a:defRPr>
    </a:lvl3pPr>
    <a:lvl4pPr marL="1410691" algn="l" defTabSz="470230" rtl="0" eaLnBrk="0" fontAlgn="base" hangingPunct="0">
      <a:spcBef>
        <a:spcPct val="30000"/>
      </a:spcBef>
      <a:spcAft>
        <a:spcPct val="0"/>
      </a:spcAft>
      <a:defRPr sz="1234" kern="1200">
        <a:solidFill>
          <a:schemeClr val="tx1"/>
        </a:solidFill>
        <a:latin typeface="+mn-lt"/>
        <a:ea typeface="MS PGothic" panose="020B0600070205080204" pitchFamily="34" charset="-128"/>
        <a:cs typeface="+mn-cs"/>
      </a:defRPr>
    </a:lvl4pPr>
    <a:lvl5pPr marL="1880921" algn="l" defTabSz="470230" rtl="0" eaLnBrk="0" fontAlgn="base" hangingPunct="0">
      <a:spcBef>
        <a:spcPct val="30000"/>
      </a:spcBef>
      <a:spcAft>
        <a:spcPct val="0"/>
      </a:spcAft>
      <a:defRPr sz="1234" kern="1200">
        <a:solidFill>
          <a:schemeClr val="tx1"/>
        </a:solidFill>
        <a:latin typeface="+mn-lt"/>
        <a:ea typeface="MS PGothic" panose="020B0600070205080204" pitchFamily="34" charset="-128"/>
        <a:cs typeface="+mn-cs"/>
      </a:defRPr>
    </a:lvl5pPr>
    <a:lvl6pPr marL="2351151" algn="l" defTabSz="470230" rtl="0" eaLnBrk="1" latinLnBrk="0" hangingPunct="1">
      <a:defRPr sz="1234" kern="1200">
        <a:solidFill>
          <a:schemeClr val="tx1"/>
        </a:solidFill>
        <a:latin typeface="+mn-lt"/>
        <a:ea typeface="+mn-ea"/>
        <a:cs typeface="+mn-cs"/>
      </a:defRPr>
    </a:lvl6pPr>
    <a:lvl7pPr marL="2821381" algn="l" defTabSz="470230" rtl="0" eaLnBrk="1" latinLnBrk="0" hangingPunct="1">
      <a:defRPr sz="1234" kern="1200">
        <a:solidFill>
          <a:schemeClr val="tx1"/>
        </a:solidFill>
        <a:latin typeface="+mn-lt"/>
        <a:ea typeface="+mn-ea"/>
        <a:cs typeface="+mn-cs"/>
      </a:defRPr>
    </a:lvl7pPr>
    <a:lvl8pPr marL="3291611" algn="l" defTabSz="470230" rtl="0" eaLnBrk="1" latinLnBrk="0" hangingPunct="1">
      <a:defRPr sz="1234" kern="1200">
        <a:solidFill>
          <a:schemeClr val="tx1"/>
        </a:solidFill>
        <a:latin typeface="+mn-lt"/>
        <a:ea typeface="+mn-ea"/>
        <a:cs typeface="+mn-cs"/>
      </a:defRPr>
    </a:lvl8pPr>
    <a:lvl9pPr marL="3761842" algn="l" defTabSz="470230" rtl="0" eaLnBrk="1" latinLnBrk="0" hangingPunct="1">
      <a:defRPr sz="1234"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6817366"/>
            <a:ext cx="37307520" cy="4704080"/>
          </a:xfrm>
        </p:spPr>
        <p:txBody>
          <a:bodyPr/>
          <a:lstStyle/>
          <a:p>
            <a:r>
              <a:rPr lang="en-US"/>
              <a:t>Click to edit Master title style</a:t>
            </a:r>
          </a:p>
        </p:txBody>
      </p:sp>
      <p:sp>
        <p:nvSpPr>
          <p:cNvPr id="3" name="Subtitle 2"/>
          <p:cNvSpPr>
            <a:spLocks noGrp="1"/>
          </p:cNvSpPr>
          <p:nvPr>
            <p:ph type="subTitle" idx="1"/>
          </p:nvPr>
        </p:nvSpPr>
        <p:spPr>
          <a:xfrm>
            <a:off x="6583680" y="12435840"/>
            <a:ext cx="30723840" cy="5608320"/>
          </a:xfrm>
        </p:spPr>
        <p:txBody>
          <a:bodyPr/>
          <a:lstStyle>
            <a:lvl1pPr marL="0" indent="0" algn="ctr">
              <a:buNone/>
              <a:defRPr>
                <a:solidFill>
                  <a:schemeClr val="tx1">
                    <a:tint val="75000"/>
                  </a:schemeClr>
                </a:solidFill>
              </a:defRPr>
            </a:lvl1pPr>
            <a:lvl2pPr marL="1474225" indent="0" algn="ctr">
              <a:buNone/>
              <a:defRPr>
                <a:solidFill>
                  <a:schemeClr val="tx1">
                    <a:tint val="75000"/>
                  </a:schemeClr>
                </a:solidFill>
              </a:defRPr>
            </a:lvl2pPr>
            <a:lvl3pPr marL="2948448" indent="0" algn="ctr">
              <a:buNone/>
              <a:defRPr>
                <a:solidFill>
                  <a:schemeClr val="tx1">
                    <a:tint val="75000"/>
                  </a:schemeClr>
                </a:solidFill>
              </a:defRPr>
            </a:lvl3pPr>
            <a:lvl4pPr marL="4422674" indent="0" algn="ctr">
              <a:buNone/>
              <a:defRPr>
                <a:solidFill>
                  <a:schemeClr val="tx1">
                    <a:tint val="75000"/>
                  </a:schemeClr>
                </a:solidFill>
              </a:defRPr>
            </a:lvl4pPr>
            <a:lvl5pPr marL="5896899" indent="0" algn="ctr">
              <a:buNone/>
              <a:defRPr>
                <a:solidFill>
                  <a:schemeClr val="tx1">
                    <a:tint val="75000"/>
                  </a:schemeClr>
                </a:solidFill>
              </a:defRPr>
            </a:lvl5pPr>
            <a:lvl6pPr marL="7371122" indent="0" algn="ctr">
              <a:buNone/>
              <a:defRPr>
                <a:solidFill>
                  <a:schemeClr val="tx1">
                    <a:tint val="75000"/>
                  </a:schemeClr>
                </a:solidFill>
              </a:defRPr>
            </a:lvl6pPr>
            <a:lvl7pPr marL="8845348" indent="0" algn="ctr">
              <a:buNone/>
              <a:defRPr>
                <a:solidFill>
                  <a:schemeClr val="tx1">
                    <a:tint val="75000"/>
                  </a:schemeClr>
                </a:solidFill>
              </a:defRPr>
            </a:lvl7pPr>
            <a:lvl8pPr marL="10319573" indent="0" algn="ctr">
              <a:buNone/>
              <a:defRPr>
                <a:solidFill>
                  <a:schemeClr val="tx1">
                    <a:tint val="75000"/>
                  </a:schemeClr>
                </a:solidFill>
              </a:defRPr>
            </a:lvl8pPr>
            <a:lvl9pPr marL="117937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919CBAE-FC64-4EFF-90FD-B69259063D9D}" type="datetime1">
              <a:rPr lang="en-US" altLang="en-US"/>
              <a:pPr>
                <a:defRPr/>
              </a:pPr>
              <a:t>6/13/2022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64213014-1A90-49E7-9F03-915C9CD69429}" type="slidenum">
              <a:rPr lang="en-US" altLang="en-US"/>
              <a:pPr>
                <a:defRPr/>
              </a:pPr>
              <a:t>‹#›</a:t>
            </a:fld>
            <a:endParaRPr lang="en-US" altLang="en-US"/>
          </a:p>
        </p:txBody>
      </p:sp>
    </p:spTree>
    <p:extLst>
      <p:ext uri="{BB962C8B-B14F-4D97-AF65-F5344CB8AC3E}">
        <p14:creationId xmlns:p14="http://schemas.microsoft.com/office/powerpoint/2010/main" val="4205252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86D4376-459D-4065-BB54-43EB2670C21A}" type="datetime1">
              <a:rPr lang="en-US" altLang="en-US"/>
              <a:pPr>
                <a:defRPr/>
              </a:pPr>
              <a:t>6/13/2022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BD9FE35A-8664-44CF-BF98-4F881DFED2F0}" type="slidenum">
              <a:rPr lang="en-US" altLang="en-US"/>
              <a:pPr>
                <a:defRPr/>
              </a:pPr>
              <a:t>‹#›</a:t>
            </a:fld>
            <a:endParaRPr lang="en-US" altLang="en-US"/>
          </a:p>
        </p:txBody>
      </p:sp>
    </p:spTree>
    <p:extLst>
      <p:ext uri="{BB962C8B-B14F-4D97-AF65-F5344CB8AC3E}">
        <p14:creationId xmlns:p14="http://schemas.microsoft.com/office/powerpoint/2010/main" val="3975787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2742909" y="2458723"/>
            <a:ext cx="47404017" cy="5243068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530849" y="2458723"/>
            <a:ext cx="141480543" cy="5243068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6E88BFE-BA3B-459A-A661-1CC3BB576C44}" type="datetime1">
              <a:rPr lang="en-US" altLang="en-US"/>
              <a:pPr>
                <a:defRPr/>
              </a:pPr>
              <a:t>6/13/2022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07E74B7F-27B8-44B1-B4DE-A5FC44B1ACB0}" type="slidenum">
              <a:rPr lang="en-US" altLang="en-US"/>
              <a:pPr>
                <a:defRPr/>
              </a:pPr>
              <a:t>‹#›</a:t>
            </a:fld>
            <a:endParaRPr lang="en-US" altLang="en-US"/>
          </a:p>
        </p:txBody>
      </p:sp>
    </p:spTree>
    <p:extLst>
      <p:ext uri="{BB962C8B-B14F-4D97-AF65-F5344CB8AC3E}">
        <p14:creationId xmlns:p14="http://schemas.microsoft.com/office/powerpoint/2010/main" val="225318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DFB9CF8-EF69-41CE-963A-BA5C25FDC63C}" type="datetime1">
              <a:rPr lang="en-US" altLang="en-US"/>
              <a:pPr>
                <a:defRPr/>
              </a:pPr>
              <a:t>6/13/2022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7076BB2C-C2F2-475E-9236-C4C5C8771AF3}" type="slidenum">
              <a:rPr lang="en-US" altLang="en-US"/>
              <a:pPr>
                <a:defRPr/>
              </a:pPr>
              <a:t>‹#›</a:t>
            </a:fld>
            <a:endParaRPr lang="en-US" altLang="en-US"/>
          </a:p>
        </p:txBody>
      </p:sp>
    </p:spTree>
    <p:extLst>
      <p:ext uri="{BB962C8B-B14F-4D97-AF65-F5344CB8AC3E}">
        <p14:creationId xmlns:p14="http://schemas.microsoft.com/office/powerpoint/2010/main" val="2151868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3" y="14102081"/>
            <a:ext cx="37307520" cy="4358640"/>
          </a:xfrm>
        </p:spPr>
        <p:txBody>
          <a:bodyPr anchor="t"/>
          <a:lstStyle>
            <a:lvl1pPr algn="l">
              <a:defRPr sz="12800" b="1" cap="all"/>
            </a:lvl1pPr>
          </a:lstStyle>
          <a:p>
            <a:r>
              <a:rPr lang="en-US"/>
              <a:t>Click to edit Master title style</a:t>
            </a:r>
          </a:p>
        </p:txBody>
      </p:sp>
      <p:sp>
        <p:nvSpPr>
          <p:cNvPr id="3" name="Text Placeholder 2"/>
          <p:cNvSpPr>
            <a:spLocks noGrp="1"/>
          </p:cNvSpPr>
          <p:nvPr>
            <p:ph type="body" idx="1"/>
          </p:nvPr>
        </p:nvSpPr>
        <p:spPr>
          <a:xfrm>
            <a:off x="3467103" y="9301487"/>
            <a:ext cx="37307520" cy="4800599"/>
          </a:xfrm>
        </p:spPr>
        <p:txBody>
          <a:bodyPr anchor="b"/>
          <a:lstStyle>
            <a:lvl1pPr marL="0" indent="0">
              <a:buNone/>
              <a:defRPr sz="6500">
                <a:solidFill>
                  <a:schemeClr val="tx1">
                    <a:tint val="75000"/>
                  </a:schemeClr>
                </a:solidFill>
              </a:defRPr>
            </a:lvl1pPr>
            <a:lvl2pPr marL="1474225" indent="0">
              <a:buNone/>
              <a:defRPr sz="5700">
                <a:solidFill>
                  <a:schemeClr val="tx1">
                    <a:tint val="75000"/>
                  </a:schemeClr>
                </a:solidFill>
              </a:defRPr>
            </a:lvl2pPr>
            <a:lvl3pPr marL="2948448" indent="0">
              <a:buNone/>
              <a:defRPr sz="5200">
                <a:solidFill>
                  <a:schemeClr val="tx1">
                    <a:tint val="75000"/>
                  </a:schemeClr>
                </a:solidFill>
              </a:defRPr>
            </a:lvl3pPr>
            <a:lvl4pPr marL="4422674" indent="0">
              <a:buNone/>
              <a:defRPr sz="4500">
                <a:solidFill>
                  <a:schemeClr val="tx1">
                    <a:tint val="75000"/>
                  </a:schemeClr>
                </a:solidFill>
              </a:defRPr>
            </a:lvl4pPr>
            <a:lvl5pPr marL="5896899" indent="0">
              <a:buNone/>
              <a:defRPr sz="4500">
                <a:solidFill>
                  <a:schemeClr val="tx1">
                    <a:tint val="75000"/>
                  </a:schemeClr>
                </a:solidFill>
              </a:defRPr>
            </a:lvl5pPr>
            <a:lvl6pPr marL="7371122" indent="0">
              <a:buNone/>
              <a:defRPr sz="4500">
                <a:solidFill>
                  <a:schemeClr val="tx1">
                    <a:tint val="75000"/>
                  </a:schemeClr>
                </a:solidFill>
              </a:defRPr>
            </a:lvl6pPr>
            <a:lvl7pPr marL="8845348" indent="0">
              <a:buNone/>
              <a:defRPr sz="4500">
                <a:solidFill>
                  <a:schemeClr val="tx1">
                    <a:tint val="75000"/>
                  </a:schemeClr>
                </a:solidFill>
              </a:defRPr>
            </a:lvl7pPr>
            <a:lvl8pPr marL="10319573" indent="0">
              <a:buNone/>
              <a:defRPr sz="4500">
                <a:solidFill>
                  <a:schemeClr val="tx1">
                    <a:tint val="75000"/>
                  </a:schemeClr>
                </a:solidFill>
              </a:defRPr>
            </a:lvl8pPr>
            <a:lvl9pPr marL="11793798" indent="0">
              <a:buNone/>
              <a:defRPr sz="4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9EAE8B6-BB81-4DAD-974E-73E05E9DE8F3}" type="datetime1">
              <a:rPr lang="en-US" altLang="en-US"/>
              <a:pPr>
                <a:defRPr/>
              </a:pPr>
              <a:t>6/13/2022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736E1E93-EA9B-40DB-9678-E6AFF779B7A5}" type="slidenum">
              <a:rPr lang="en-US" altLang="en-US"/>
              <a:pPr>
                <a:defRPr/>
              </a:pPr>
              <a:t>‹#›</a:t>
            </a:fld>
            <a:endParaRPr lang="en-US" altLang="en-US"/>
          </a:p>
        </p:txBody>
      </p:sp>
    </p:spTree>
    <p:extLst>
      <p:ext uri="{BB962C8B-B14F-4D97-AF65-F5344CB8AC3E}">
        <p14:creationId xmlns:p14="http://schemas.microsoft.com/office/powerpoint/2010/main" val="3340599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30845" y="14335768"/>
            <a:ext cx="94442281" cy="40553641"/>
          </a:xfrm>
        </p:spPr>
        <p:txBody>
          <a:bodyPr/>
          <a:lstStyle>
            <a:lvl1pPr>
              <a:defRPr sz="9000"/>
            </a:lvl1pPr>
            <a:lvl2pPr>
              <a:defRPr sz="7800"/>
            </a:lvl2pPr>
            <a:lvl3pPr>
              <a:defRPr sz="6500"/>
            </a:lvl3pPr>
            <a:lvl4pPr>
              <a:defRPr sz="5700"/>
            </a:lvl4pPr>
            <a:lvl5pPr>
              <a:defRPr sz="5700"/>
            </a:lvl5pPr>
            <a:lvl6pPr>
              <a:defRPr sz="5700"/>
            </a:lvl6pPr>
            <a:lvl7pPr>
              <a:defRPr sz="5700"/>
            </a:lvl7pPr>
            <a:lvl8pPr>
              <a:defRPr sz="5700"/>
            </a:lvl8pPr>
            <a:lvl9pPr>
              <a:defRPr sz="5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5704645" y="14335768"/>
            <a:ext cx="94442281" cy="40553641"/>
          </a:xfrm>
        </p:spPr>
        <p:txBody>
          <a:bodyPr/>
          <a:lstStyle>
            <a:lvl1pPr>
              <a:defRPr sz="9000"/>
            </a:lvl1pPr>
            <a:lvl2pPr>
              <a:defRPr sz="7800"/>
            </a:lvl2pPr>
            <a:lvl3pPr>
              <a:defRPr sz="6500"/>
            </a:lvl3pPr>
            <a:lvl4pPr>
              <a:defRPr sz="5700"/>
            </a:lvl4pPr>
            <a:lvl5pPr>
              <a:defRPr sz="5700"/>
            </a:lvl5pPr>
            <a:lvl6pPr>
              <a:defRPr sz="5700"/>
            </a:lvl6pPr>
            <a:lvl7pPr>
              <a:defRPr sz="5700"/>
            </a:lvl7pPr>
            <a:lvl8pPr>
              <a:defRPr sz="5700"/>
            </a:lvl8pPr>
            <a:lvl9pPr>
              <a:defRPr sz="5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072DE39-29E4-48D8-AE28-A867120F4696}" type="datetime1">
              <a:rPr lang="en-US" altLang="en-US"/>
              <a:pPr>
                <a:defRPr/>
              </a:pPr>
              <a:t>6/13/2022</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2FD414B5-7DC3-4C99-BD9B-BA526C2FEE12}" type="slidenum">
              <a:rPr lang="en-US" altLang="en-US"/>
              <a:pPr>
                <a:defRPr/>
              </a:pPr>
              <a:t>‹#›</a:t>
            </a:fld>
            <a:endParaRPr lang="en-US" altLang="en-US"/>
          </a:p>
        </p:txBody>
      </p:sp>
    </p:spTree>
    <p:extLst>
      <p:ext uri="{BB962C8B-B14F-4D97-AF65-F5344CB8AC3E}">
        <p14:creationId xmlns:p14="http://schemas.microsoft.com/office/powerpoint/2010/main" val="3890101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40320" y="409896"/>
            <a:ext cx="28128685" cy="2169159"/>
          </a:xfrm>
        </p:spPr>
        <p:txBody>
          <a:bodyPr>
            <a:noAutofit/>
          </a:bodyPr>
          <a:lstStyle>
            <a:lvl1pPr>
              <a:defRPr sz="4400">
                <a:latin typeface="Arial"/>
                <a:cs typeface="Arial"/>
              </a:defRPr>
            </a:lvl1pPr>
          </a:lstStyle>
          <a:p>
            <a:r>
              <a:rPr lang="en-US" dirty="0"/>
              <a:t>Click to edit Master title style</a:t>
            </a:r>
          </a:p>
        </p:txBody>
      </p:sp>
      <p:sp>
        <p:nvSpPr>
          <p:cNvPr id="4" name="Content Placeholder 3"/>
          <p:cNvSpPr>
            <a:spLocks noGrp="1"/>
          </p:cNvSpPr>
          <p:nvPr>
            <p:ph sz="half" idx="2"/>
          </p:nvPr>
        </p:nvSpPr>
        <p:spPr>
          <a:xfrm>
            <a:off x="381005" y="3135090"/>
            <a:ext cx="13700761" cy="18200914"/>
          </a:xfrm>
        </p:spPr>
        <p:txBody>
          <a:bodyPr>
            <a:normAutofit/>
          </a:bodyPr>
          <a:lstStyle>
            <a:lvl1pPr marL="410256" indent="-410256">
              <a:buNone/>
              <a:defRPr sz="2900">
                <a:latin typeface="Arial"/>
                <a:cs typeface="Arial"/>
              </a:defRPr>
            </a:lvl1pPr>
            <a:lvl2pPr marL="793247" indent="-655629">
              <a:buFont typeface="Wingdings" charset="2"/>
              <a:buChar char="Ø"/>
              <a:defRPr sz="2300">
                <a:latin typeface="Arial"/>
                <a:cs typeface="Arial"/>
              </a:defRPr>
            </a:lvl2pPr>
            <a:lvl3pPr marL="929565" indent="-546573">
              <a:defRPr sz="1900">
                <a:latin typeface="Arial"/>
                <a:cs typeface="Arial"/>
              </a:defRPr>
            </a:lvl3pPr>
            <a:lvl4pPr marL="1202201" indent="-655629">
              <a:defRPr sz="1600">
                <a:latin typeface="Arial"/>
                <a:cs typeface="Arial"/>
              </a:defRPr>
            </a:lvl4pPr>
            <a:lvl5pPr marL="1448875" indent="-1448875">
              <a:defRPr sz="2300"/>
            </a:lvl5pPr>
            <a:lvl6pPr>
              <a:defRPr sz="5200"/>
            </a:lvl6pPr>
            <a:lvl7pPr>
              <a:defRPr sz="5200"/>
            </a:lvl7pPr>
            <a:lvl8pPr>
              <a:defRPr sz="5200"/>
            </a:lvl8pPr>
            <a:lvl9pPr>
              <a:defRPr sz="5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Content Placeholder 3"/>
          <p:cNvSpPr>
            <a:spLocks noGrp="1"/>
          </p:cNvSpPr>
          <p:nvPr>
            <p:ph sz="half" idx="10"/>
          </p:nvPr>
        </p:nvSpPr>
        <p:spPr>
          <a:xfrm>
            <a:off x="14980925" y="3135090"/>
            <a:ext cx="13700761" cy="18200914"/>
          </a:xfrm>
        </p:spPr>
        <p:txBody>
          <a:bodyPr>
            <a:normAutofit/>
          </a:bodyPr>
          <a:lstStyle>
            <a:lvl1pPr marL="410256" indent="-410256">
              <a:buNone/>
              <a:defRPr sz="2900">
                <a:latin typeface="Arial"/>
                <a:cs typeface="Arial"/>
              </a:defRPr>
            </a:lvl1pPr>
            <a:lvl2pPr marL="793247" indent="-655629">
              <a:buFont typeface="Wingdings" charset="2"/>
              <a:buChar char="Ø"/>
              <a:defRPr sz="2300">
                <a:latin typeface="Arial"/>
                <a:cs typeface="Arial"/>
              </a:defRPr>
            </a:lvl2pPr>
            <a:lvl3pPr marL="929565" indent="-546573">
              <a:defRPr sz="1900">
                <a:latin typeface="Arial"/>
                <a:cs typeface="Arial"/>
              </a:defRPr>
            </a:lvl3pPr>
            <a:lvl4pPr marL="1202201" indent="-655629">
              <a:defRPr sz="1600">
                <a:latin typeface="Arial"/>
                <a:cs typeface="Arial"/>
              </a:defRPr>
            </a:lvl4pPr>
            <a:lvl5pPr marL="1448875" indent="-1448875">
              <a:defRPr sz="2300"/>
            </a:lvl5pPr>
            <a:lvl6pPr>
              <a:defRPr sz="5200"/>
            </a:lvl6pPr>
            <a:lvl7pPr>
              <a:defRPr sz="5200"/>
            </a:lvl7pPr>
            <a:lvl8pPr>
              <a:defRPr sz="5200"/>
            </a:lvl8pPr>
            <a:lvl9pPr>
              <a:defRPr sz="5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Content Placeholder 3"/>
          <p:cNvSpPr>
            <a:spLocks noGrp="1"/>
          </p:cNvSpPr>
          <p:nvPr>
            <p:ph sz="half" idx="11"/>
          </p:nvPr>
        </p:nvSpPr>
        <p:spPr>
          <a:xfrm>
            <a:off x="29580845" y="3135090"/>
            <a:ext cx="13700761" cy="18200914"/>
          </a:xfrm>
        </p:spPr>
        <p:txBody>
          <a:bodyPr>
            <a:normAutofit/>
          </a:bodyPr>
          <a:lstStyle>
            <a:lvl1pPr marL="410256" indent="-410256">
              <a:buNone/>
              <a:defRPr sz="2900">
                <a:latin typeface="Arial"/>
                <a:cs typeface="Arial"/>
              </a:defRPr>
            </a:lvl1pPr>
            <a:lvl2pPr marL="793247" indent="-655629">
              <a:buFont typeface="Wingdings" charset="2"/>
              <a:buChar char="Ø"/>
              <a:defRPr sz="2300">
                <a:latin typeface="Arial"/>
                <a:cs typeface="Arial"/>
              </a:defRPr>
            </a:lvl2pPr>
            <a:lvl3pPr marL="929565" indent="-546573">
              <a:defRPr sz="1900">
                <a:latin typeface="Arial"/>
                <a:cs typeface="Arial"/>
              </a:defRPr>
            </a:lvl3pPr>
            <a:lvl4pPr marL="1202201" indent="-655629">
              <a:defRPr sz="1600">
                <a:latin typeface="Arial"/>
                <a:cs typeface="Arial"/>
              </a:defRPr>
            </a:lvl4pPr>
            <a:lvl5pPr marL="1448875" indent="-1448875">
              <a:defRPr sz="2300"/>
            </a:lvl5pPr>
            <a:lvl6pPr>
              <a:defRPr sz="5200"/>
            </a:lvl6pPr>
            <a:lvl7pPr>
              <a:defRPr sz="5200"/>
            </a:lvl7pPr>
            <a:lvl8pPr>
              <a:defRPr sz="5200"/>
            </a:lvl8pPr>
            <a:lvl9pPr>
              <a:defRPr sz="5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947600" y="351475"/>
            <a:ext cx="4064000" cy="2286000"/>
          </a:xfrm>
          <a:prstGeom prst="rect">
            <a:avLst/>
          </a:prstGeom>
        </p:spPr>
      </p:pic>
    </p:spTree>
    <p:extLst>
      <p:ext uri="{BB962C8B-B14F-4D97-AF65-F5344CB8AC3E}">
        <p14:creationId xmlns:p14="http://schemas.microsoft.com/office/powerpoint/2010/main" val="830959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F5B3A07-A7CE-40D3-A410-EDF9A4B1C01F}" type="datetime1">
              <a:rPr lang="en-US" altLang="en-US"/>
              <a:pPr>
                <a:defRPr/>
              </a:pPr>
              <a:t>6/13/2022</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pPr>
              <a:defRPr/>
            </a:pPr>
            <a:fld id="{3AFFC319-7D79-44E8-8922-263723B620C8}" type="slidenum">
              <a:rPr lang="en-US" altLang="en-US"/>
              <a:pPr>
                <a:defRPr/>
              </a:pPr>
              <a:t>‹#›</a:t>
            </a:fld>
            <a:endParaRPr lang="en-US" altLang="en-US"/>
          </a:p>
        </p:txBody>
      </p:sp>
    </p:spTree>
    <p:extLst>
      <p:ext uri="{BB962C8B-B14F-4D97-AF65-F5344CB8AC3E}">
        <p14:creationId xmlns:p14="http://schemas.microsoft.com/office/powerpoint/2010/main" val="514199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DD03833-CE8C-4F8B-95CB-3A9B6255852C}" type="datetime1">
              <a:rPr lang="en-US" altLang="en-US"/>
              <a:pPr>
                <a:defRPr/>
              </a:pPr>
              <a:t>6/13/2022</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ltLang="en-US"/>
          </a:p>
        </p:txBody>
      </p:sp>
      <p:sp>
        <p:nvSpPr>
          <p:cNvPr id="4" name="Slide Number Placeholder 5"/>
          <p:cNvSpPr>
            <a:spLocks noGrp="1"/>
          </p:cNvSpPr>
          <p:nvPr>
            <p:ph type="sldNum" sz="quarter" idx="12"/>
          </p:nvPr>
        </p:nvSpPr>
        <p:spPr/>
        <p:txBody>
          <a:bodyPr/>
          <a:lstStyle>
            <a:lvl1pPr>
              <a:defRPr/>
            </a:lvl1pPr>
          </a:lstStyle>
          <a:p>
            <a:pPr>
              <a:defRPr/>
            </a:pPr>
            <a:fld id="{CA0319E6-A96F-404B-A526-EF4A8ECEB680}" type="slidenum">
              <a:rPr lang="en-US" altLang="en-US"/>
              <a:pPr>
                <a:defRPr/>
              </a:pPr>
              <a:t>‹#›</a:t>
            </a:fld>
            <a:endParaRPr lang="en-US" altLang="en-US"/>
          </a:p>
        </p:txBody>
      </p:sp>
    </p:spTree>
    <p:extLst>
      <p:ext uri="{BB962C8B-B14F-4D97-AF65-F5344CB8AC3E}">
        <p14:creationId xmlns:p14="http://schemas.microsoft.com/office/powerpoint/2010/main" val="1717521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9" y="873760"/>
            <a:ext cx="14439903" cy="3718560"/>
          </a:xfrm>
        </p:spPr>
        <p:txBody>
          <a:bodyPr anchor="b"/>
          <a:lstStyle>
            <a:lvl1pPr algn="l">
              <a:defRPr sz="6500" b="1"/>
            </a:lvl1pPr>
          </a:lstStyle>
          <a:p>
            <a:r>
              <a:rPr lang="en-US"/>
              <a:t>Click to edit Master title style</a:t>
            </a:r>
          </a:p>
        </p:txBody>
      </p:sp>
      <p:sp>
        <p:nvSpPr>
          <p:cNvPr id="3" name="Content Placeholder 2"/>
          <p:cNvSpPr>
            <a:spLocks noGrp="1"/>
          </p:cNvSpPr>
          <p:nvPr>
            <p:ph idx="1"/>
          </p:nvPr>
        </p:nvSpPr>
        <p:spPr>
          <a:xfrm>
            <a:off x="17160244" y="873766"/>
            <a:ext cx="24536400" cy="18729961"/>
          </a:xfrm>
        </p:spPr>
        <p:txBody>
          <a:bodyPr/>
          <a:lstStyle>
            <a:lvl1pPr>
              <a:defRPr sz="10200"/>
            </a:lvl1pPr>
            <a:lvl2pPr>
              <a:defRPr sz="9000"/>
            </a:lvl2pPr>
            <a:lvl3pPr>
              <a:defRPr sz="7800"/>
            </a:lvl3pPr>
            <a:lvl4pPr>
              <a:defRPr sz="6500"/>
            </a:lvl4pPr>
            <a:lvl5pPr>
              <a:defRPr sz="6500"/>
            </a:lvl5pPr>
            <a:lvl6pPr>
              <a:defRPr sz="6500"/>
            </a:lvl6pPr>
            <a:lvl7pPr>
              <a:defRPr sz="6500"/>
            </a:lvl7pPr>
            <a:lvl8pPr>
              <a:defRPr sz="6500"/>
            </a:lvl8pPr>
            <a:lvl9pPr>
              <a:defRPr sz="6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4569" y="4592326"/>
            <a:ext cx="14439903" cy="15011401"/>
          </a:xfrm>
        </p:spPr>
        <p:txBody>
          <a:bodyPr/>
          <a:lstStyle>
            <a:lvl1pPr marL="0" indent="0">
              <a:buNone/>
              <a:defRPr sz="4500"/>
            </a:lvl1pPr>
            <a:lvl2pPr marL="1474225" indent="0">
              <a:buNone/>
              <a:defRPr sz="3900"/>
            </a:lvl2pPr>
            <a:lvl3pPr marL="2948448" indent="0">
              <a:buNone/>
              <a:defRPr sz="3100"/>
            </a:lvl3pPr>
            <a:lvl4pPr marL="4422674" indent="0">
              <a:buNone/>
              <a:defRPr sz="2800"/>
            </a:lvl4pPr>
            <a:lvl5pPr marL="5896899" indent="0">
              <a:buNone/>
              <a:defRPr sz="2800"/>
            </a:lvl5pPr>
            <a:lvl6pPr marL="7371122" indent="0">
              <a:buNone/>
              <a:defRPr sz="2800"/>
            </a:lvl6pPr>
            <a:lvl7pPr marL="8845348" indent="0">
              <a:buNone/>
              <a:defRPr sz="2800"/>
            </a:lvl7pPr>
            <a:lvl8pPr marL="10319573" indent="0">
              <a:buNone/>
              <a:defRPr sz="2800"/>
            </a:lvl8pPr>
            <a:lvl9pPr marL="11793798" indent="0">
              <a:buNone/>
              <a:defRPr sz="28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C2521F4-F525-4A00-B403-8BBE24F546DB}" type="datetime1">
              <a:rPr lang="en-US" altLang="en-US"/>
              <a:pPr>
                <a:defRPr/>
              </a:pPr>
              <a:t>6/13/2022</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9630ABBB-E03B-4760-8313-C632A5074D40}" type="slidenum">
              <a:rPr lang="en-US" altLang="en-US"/>
              <a:pPr>
                <a:defRPr/>
              </a:pPr>
              <a:t>‹#›</a:t>
            </a:fld>
            <a:endParaRPr lang="en-US" altLang="en-US"/>
          </a:p>
        </p:txBody>
      </p:sp>
    </p:spTree>
    <p:extLst>
      <p:ext uri="{BB962C8B-B14F-4D97-AF65-F5344CB8AC3E}">
        <p14:creationId xmlns:p14="http://schemas.microsoft.com/office/powerpoint/2010/main" val="3459981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983" y="15361927"/>
            <a:ext cx="26334720" cy="1813561"/>
          </a:xfrm>
        </p:spPr>
        <p:txBody>
          <a:bodyPr anchor="b"/>
          <a:lstStyle>
            <a:lvl1pPr algn="l">
              <a:defRPr sz="6500" b="1"/>
            </a:lvl1pPr>
          </a:lstStyle>
          <a:p>
            <a:r>
              <a:rPr lang="en-US"/>
              <a:t>Click to edit Master title style</a:t>
            </a:r>
          </a:p>
        </p:txBody>
      </p:sp>
      <p:sp>
        <p:nvSpPr>
          <p:cNvPr id="3" name="Picture Placeholder 2"/>
          <p:cNvSpPr>
            <a:spLocks noGrp="1"/>
          </p:cNvSpPr>
          <p:nvPr>
            <p:ph type="pic" idx="1"/>
          </p:nvPr>
        </p:nvSpPr>
        <p:spPr>
          <a:xfrm>
            <a:off x="8602983" y="1960880"/>
            <a:ext cx="26334720" cy="13167360"/>
          </a:xfrm>
        </p:spPr>
        <p:txBody>
          <a:bodyPr rtlCol="0">
            <a:normAutofit/>
          </a:bodyPr>
          <a:lstStyle>
            <a:lvl1pPr marL="0" indent="0">
              <a:buNone/>
              <a:defRPr sz="10200"/>
            </a:lvl1pPr>
            <a:lvl2pPr marL="1474225" indent="0">
              <a:buNone/>
              <a:defRPr sz="9000"/>
            </a:lvl2pPr>
            <a:lvl3pPr marL="2948448" indent="0">
              <a:buNone/>
              <a:defRPr sz="7800"/>
            </a:lvl3pPr>
            <a:lvl4pPr marL="4422674" indent="0">
              <a:buNone/>
              <a:defRPr sz="6500"/>
            </a:lvl4pPr>
            <a:lvl5pPr marL="5896899" indent="0">
              <a:buNone/>
              <a:defRPr sz="6500"/>
            </a:lvl5pPr>
            <a:lvl6pPr marL="7371122" indent="0">
              <a:buNone/>
              <a:defRPr sz="6500"/>
            </a:lvl6pPr>
            <a:lvl7pPr marL="8845348" indent="0">
              <a:buNone/>
              <a:defRPr sz="6500"/>
            </a:lvl7pPr>
            <a:lvl8pPr marL="10319573" indent="0">
              <a:buNone/>
              <a:defRPr sz="6500"/>
            </a:lvl8pPr>
            <a:lvl9pPr marL="11793798" indent="0">
              <a:buNone/>
              <a:defRPr sz="6500"/>
            </a:lvl9pPr>
          </a:lstStyle>
          <a:p>
            <a:pPr lvl="0"/>
            <a:endParaRPr lang="en-US" noProof="0"/>
          </a:p>
        </p:txBody>
      </p:sp>
      <p:sp>
        <p:nvSpPr>
          <p:cNvPr id="4" name="Text Placeholder 3"/>
          <p:cNvSpPr>
            <a:spLocks noGrp="1"/>
          </p:cNvSpPr>
          <p:nvPr>
            <p:ph type="body" sz="half" idx="2"/>
          </p:nvPr>
        </p:nvSpPr>
        <p:spPr>
          <a:xfrm>
            <a:off x="8602983" y="17175488"/>
            <a:ext cx="26334720" cy="2575559"/>
          </a:xfrm>
        </p:spPr>
        <p:txBody>
          <a:bodyPr/>
          <a:lstStyle>
            <a:lvl1pPr marL="0" indent="0">
              <a:buNone/>
              <a:defRPr sz="4500"/>
            </a:lvl1pPr>
            <a:lvl2pPr marL="1474225" indent="0">
              <a:buNone/>
              <a:defRPr sz="3900"/>
            </a:lvl2pPr>
            <a:lvl3pPr marL="2948448" indent="0">
              <a:buNone/>
              <a:defRPr sz="3100"/>
            </a:lvl3pPr>
            <a:lvl4pPr marL="4422674" indent="0">
              <a:buNone/>
              <a:defRPr sz="2800"/>
            </a:lvl4pPr>
            <a:lvl5pPr marL="5896899" indent="0">
              <a:buNone/>
              <a:defRPr sz="2800"/>
            </a:lvl5pPr>
            <a:lvl6pPr marL="7371122" indent="0">
              <a:buNone/>
              <a:defRPr sz="2800"/>
            </a:lvl6pPr>
            <a:lvl7pPr marL="8845348" indent="0">
              <a:buNone/>
              <a:defRPr sz="2800"/>
            </a:lvl7pPr>
            <a:lvl8pPr marL="10319573" indent="0">
              <a:buNone/>
              <a:defRPr sz="2800"/>
            </a:lvl8pPr>
            <a:lvl9pPr marL="11793798" indent="0">
              <a:buNone/>
              <a:defRPr sz="28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54C5E88-DBB1-4C27-97E1-27BF91625C96}" type="datetime1">
              <a:rPr lang="en-US" altLang="en-US"/>
              <a:pPr>
                <a:defRPr/>
              </a:pPr>
              <a:t>6/13/2022</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F984C0B4-399A-4C53-B10F-4E796F22629E}" type="slidenum">
              <a:rPr lang="en-US" altLang="en-US"/>
              <a:pPr>
                <a:defRPr/>
              </a:pPr>
              <a:t>‹#›</a:t>
            </a:fld>
            <a:endParaRPr lang="en-US" altLang="en-US"/>
          </a:p>
        </p:txBody>
      </p:sp>
    </p:spTree>
    <p:extLst>
      <p:ext uri="{BB962C8B-B14F-4D97-AF65-F5344CB8AC3E}">
        <p14:creationId xmlns:p14="http://schemas.microsoft.com/office/powerpoint/2010/main" val="93343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195209" y="877957"/>
            <a:ext cx="3950078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94846" tIns="147423" rIns="294846" bIns="147423"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2195209" y="5120309"/>
            <a:ext cx="39500783" cy="1448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94846" tIns="147423" rIns="294846" bIns="14742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2195209" y="20340432"/>
            <a:ext cx="10239983" cy="1167847"/>
          </a:xfrm>
          <a:prstGeom prst="rect">
            <a:avLst/>
          </a:prstGeom>
        </p:spPr>
        <p:txBody>
          <a:bodyPr vert="horz" wrap="square" lIns="294846" tIns="147423" rIns="294846" bIns="147423" numCol="1" anchor="ctr" anchorCtr="0" compatLnSpc="1">
            <a:prstTxWarp prst="textNoShape">
              <a:avLst/>
            </a:prstTxWarp>
          </a:bodyPr>
          <a:lstStyle>
            <a:lvl1pPr eaLnBrk="1" hangingPunct="1">
              <a:defRPr sz="3900" smtClean="0">
                <a:solidFill>
                  <a:srgbClr val="898989"/>
                </a:solidFill>
                <a:latin typeface="Calibri" panose="020F0502020204030204" pitchFamily="34" charset="0"/>
              </a:defRPr>
            </a:lvl1pPr>
          </a:lstStyle>
          <a:p>
            <a:pPr>
              <a:defRPr/>
            </a:pPr>
            <a:fld id="{AF4DFF81-4150-4EF7-986D-DD3916DBAD54}" type="datetime1">
              <a:rPr lang="en-US" altLang="en-US"/>
              <a:pPr>
                <a:defRPr/>
              </a:pPr>
              <a:t>6/13/2022</a:t>
            </a:fld>
            <a:endParaRPr lang="en-US" altLang="en-US"/>
          </a:p>
        </p:txBody>
      </p:sp>
      <p:sp>
        <p:nvSpPr>
          <p:cNvPr id="5" name="Footer Placeholder 4"/>
          <p:cNvSpPr>
            <a:spLocks noGrp="1"/>
          </p:cNvSpPr>
          <p:nvPr>
            <p:ph type="ftr" sz="quarter" idx="3"/>
          </p:nvPr>
        </p:nvSpPr>
        <p:spPr>
          <a:xfrm>
            <a:off x="14996809" y="20340432"/>
            <a:ext cx="13897583" cy="1167847"/>
          </a:xfrm>
          <a:prstGeom prst="rect">
            <a:avLst/>
          </a:prstGeom>
        </p:spPr>
        <p:txBody>
          <a:bodyPr vert="horz" wrap="square" lIns="294846" tIns="147423" rIns="294846" bIns="147423" numCol="1" anchor="ctr" anchorCtr="0" compatLnSpc="1">
            <a:prstTxWarp prst="textNoShape">
              <a:avLst/>
            </a:prstTxWarp>
          </a:bodyPr>
          <a:lstStyle>
            <a:lvl1pPr algn="ctr" eaLnBrk="1" hangingPunct="1">
              <a:defRPr sz="3900">
                <a:solidFill>
                  <a:srgbClr val="898989"/>
                </a:solidFill>
                <a:latin typeface="Calibri" pitchFamily="-108" charset="0"/>
                <a:ea typeface="ＭＳ Ｐゴシック" pitchFamily="-108" charset="-128"/>
                <a:cs typeface="+mn-cs"/>
              </a:defRPr>
            </a:lvl1pPr>
          </a:lstStyle>
          <a:p>
            <a:pPr>
              <a:defRPr/>
            </a:pPr>
            <a:endParaRPr lang="en-US" altLang="en-US"/>
          </a:p>
        </p:txBody>
      </p:sp>
      <p:sp>
        <p:nvSpPr>
          <p:cNvPr id="6" name="Slide Number Placeholder 5"/>
          <p:cNvSpPr>
            <a:spLocks noGrp="1"/>
          </p:cNvSpPr>
          <p:nvPr>
            <p:ph type="sldNum" sz="quarter" idx="4"/>
          </p:nvPr>
        </p:nvSpPr>
        <p:spPr>
          <a:xfrm>
            <a:off x="31456009" y="20340432"/>
            <a:ext cx="10239983" cy="1167847"/>
          </a:xfrm>
          <a:prstGeom prst="rect">
            <a:avLst/>
          </a:prstGeom>
        </p:spPr>
        <p:txBody>
          <a:bodyPr vert="horz" wrap="square" lIns="294846" tIns="147423" rIns="294846" bIns="147423" numCol="1" anchor="ctr" anchorCtr="0" compatLnSpc="1">
            <a:prstTxWarp prst="textNoShape">
              <a:avLst/>
            </a:prstTxWarp>
          </a:bodyPr>
          <a:lstStyle>
            <a:lvl1pPr algn="r" eaLnBrk="1" hangingPunct="1">
              <a:defRPr sz="3900" smtClean="0">
                <a:solidFill>
                  <a:srgbClr val="898989"/>
                </a:solidFill>
                <a:latin typeface="Calibri" panose="020F0502020204030204" pitchFamily="34" charset="0"/>
              </a:defRPr>
            </a:lvl1pPr>
          </a:lstStyle>
          <a:p>
            <a:pPr>
              <a:defRPr/>
            </a:pPr>
            <a:fld id="{815B8E12-0DAA-404C-B30F-EC94537DB44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15" r:id="rId5"/>
    <p:sldLayoutId id="2147483809" r:id="rId6"/>
    <p:sldLayoutId id="2147483810" r:id="rId7"/>
    <p:sldLayoutId id="2147483811" r:id="rId8"/>
    <p:sldLayoutId id="2147483812" r:id="rId9"/>
    <p:sldLayoutId id="2147483813" r:id="rId10"/>
    <p:sldLayoutId id="2147483814" r:id="rId11"/>
  </p:sldLayoutIdLst>
  <p:txStyles>
    <p:titleStyle>
      <a:lvl1pPr algn="ctr" defTabSz="1471613" rtl="0" eaLnBrk="0" fontAlgn="base" hangingPunct="0">
        <a:spcBef>
          <a:spcPct val="0"/>
        </a:spcBef>
        <a:spcAft>
          <a:spcPct val="0"/>
        </a:spcAft>
        <a:defRPr sz="14100" kern="1200">
          <a:solidFill>
            <a:schemeClr val="tx1"/>
          </a:solidFill>
          <a:latin typeface="+mj-lt"/>
          <a:ea typeface="MS PGothic" panose="020B0600070205080204" pitchFamily="34" charset="-128"/>
          <a:cs typeface="ＭＳ Ｐゴシック" charset="-128"/>
        </a:defRPr>
      </a:lvl1pPr>
      <a:lvl2pPr algn="ctr" defTabSz="1471613" rtl="0" eaLnBrk="0" fontAlgn="base" hangingPunct="0">
        <a:spcBef>
          <a:spcPct val="0"/>
        </a:spcBef>
        <a:spcAft>
          <a:spcPct val="0"/>
        </a:spcAft>
        <a:defRPr sz="14100">
          <a:solidFill>
            <a:schemeClr val="tx1"/>
          </a:solidFill>
          <a:latin typeface="Calibri" charset="0"/>
          <a:ea typeface="MS PGothic" panose="020B0600070205080204" pitchFamily="34" charset="-128"/>
          <a:cs typeface="ＭＳ Ｐゴシック" charset="-128"/>
        </a:defRPr>
      </a:lvl2pPr>
      <a:lvl3pPr algn="ctr" defTabSz="1471613" rtl="0" eaLnBrk="0" fontAlgn="base" hangingPunct="0">
        <a:spcBef>
          <a:spcPct val="0"/>
        </a:spcBef>
        <a:spcAft>
          <a:spcPct val="0"/>
        </a:spcAft>
        <a:defRPr sz="14100">
          <a:solidFill>
            <a:schemeClr val="tx1"/>
          </a:solidFill>
          <a:latin typeface="Calibri" charset="0"/>
          <a:ea typeface="MS PGothic" panose="020B0600070205080204" pitchFamily="34" charset="-128"/>
          <a:cs typeface="ＭＳ Ｐゴシック" charset="-128"/>
        </a:defRPr>
      </a:lvl3pPr>
      <a:lvl4pPr algn="ctr" defTabSz="1471613" rtl="0" eaLnBrk="0" fontAlgn="base" hangingPunct="0">
        <a:spcBef>
          <a:spcPct val="0"/>
        </a:spcBef>
        <a:spcAft>
          <a:spcPct val="0"/>
        </a:spcAft>
        <a:defRPr sz="14100">
          <a:solidFill>
            <a:schemeClr val="tx1"/>
          </a:solidFill>
          <a:latin typeface="Calibri" charset="0"/>
          <a:ea typeface="MS PGothic" panose="020B0600070205080204" pitchFamily="34" charset="-128"/>
          <a:cs typeface="ＭＳ Ｐゴシック" charset="-128"/>
        </a:defRPr>
      </a:lvl4pPr>
      <a:lvl5pPr algn="ctr" defTabSz="1471613" rtl="0" eaLnBrk="0" fontAlgn="base" hangingPunct="0">
        <a:spcBef>
          <a:spcPct val="0"/>
        </a:spcBef>
        <a:spcAft>
          <a:spcPct val="0"/>
        </a:spcAft>
        <a:defRPr sz="14100">
          <a:solidFill>
            <a:schemeClr val="tx1"/>
          </a:solidFill>
          <a:latin typeface="Calibri" charset="0"/>
          <a:ea typeface="MS PGothic" panose="020B0600070205080204" pitchFamily="34" charset="-128"/>
          <a:cs typeface="ＭＳ Ｐゴシック" charset="-128"/>
        </a:defRPr>
      </a:lvl5pPr>
      <a:lvl6pPr marL="373903" algn="ctr" defTabSz="1473542" rtl="0" fontAlgn="base">
        <a:spcBef>
          <a:spcPct val="0"/>
        </a:spcBef>
        <a:spcAft>
          <a:spcPct val="0"/>
        </a:spcAft>
        <a:defRPr sz="14100">
          <a:solidFill>
            <a:schemeClr val="tx1"/>
          </a:solidFill>
          <a:latin typeface="Calibri" charset="0"/>
          <a:ea typeface="ＭＳ Ｐゴシック" charset="-128"/>
          <a:cs typeface="ＭＳ Ｐゴシック" charset="-128"/>
        </a:defRPr>
      </a:lvl6pPr>
      <a:lvl7pPr marL="747805" algn="ctr" defTabSz="1473542" rtl="0" fontAlgn="base">
        <a:spcBef>
          <a:spcPct val="0"/>
        </a:spcBef>
        <a:spcAft>
          <a:spcPct val="0"/>
        </a:spcAft>
        <a:defRPr sz="14100">
          <a:solidFill>
            <a:schemeClr val="tx1"/>
          </a:solidFill>
          <a:latin typeface="Calibri" charset="0"/>
          <a:ea typeface="ＭＳ Ｐゴシック" charset="-128"/>
          <a:cs typeface="ＭＳ Ｐゴシック" charset="-128"/>
        </a:defRPr>
      </a:lvl7pPr>
      <a:lvl8pPr marL="1121708" algn="ctr" defTabSz="1473542" rtl="0" fontAlgn="base">
        <a:spcBef>
          <a:spcPct val="0"/>
        </a:spcBef>
        <a:spcAft>
          <a:spcPct val="0"/>
        </a:spcAft>
        <a:defRPr sz="14100">
          <a:solidFill>
            <a:schemeClr val="tx1"/>
          </a:solidFill>
          <a:latin typeface="Calibri" charset="0"/>
          <a:ea typeface="ＭＳ Ｐゴシック" charset="-128"/>
          <a:cs typeface="ＭＳ Ｐゴシック" charset="-128"/>
        </a:defRPr>
      </a:lvl8pPr>
      <a:lvl9pPr marL="1495611" algn="ctr" defTabSz="1473542" rtl="0" fontAlgn="base">
        <a:spcBef>
          <a:spcPct val="0"/>
        </a:spcBef>
        <a:spcAft>
          <a:spcPct val="0"/>
        </a:spcAft>
        <a:defRPr sz="14100">
          <a:solidFill>
            <a:schemeClr val="tx1"/>
          </a:solidFill>
          <a:latin typeface="Calibri" charset="0"/>
          <a:ea typeface="ＭＳ Ｐゴシック" charset="-128"/>
          <a:cs typeface="ＭＳ Ｐゴシック" charset="-128"/>
        </a:defRPr>
      </a:lvl9pPr>
    </p:titleStyle>
    <p:bodyStyle>
      <a:lvl1pPr marL="1101725" indent="-1101725" algn="l" defTabSz="1471613" rtl="0" eaLnBrk="0" fontAlgn="base" hangingPunct="0">
        <a:spcBef>
          <a:spcPct val="20000"/>
        </a:spcBef>
        <a:spcAft>
          <a:spcPct val="0"/>
        </a:spcAft>
        <a:buFont typeface="Arial" panose="020B0604020202020204" pitchFamily="34" charset="0"/>
        <a:buChar char="•"/>
        <a:defRPr sz="10200" kern="1200">
          <a:solidFill>
            <a:schemeClr val="tx1"/>
          </a:solidFill>
          <a:latin typeface="+mn-lt"/>
          <a:ea typeface="MS PGothic" panose="020B0600070205080204" pitchFamily="34" charset="-128"/>
          <a:cs typeface="ＭＳ Ｐゴシック" charset="-128"/>
        </a:defRPr>
      </a:lvl1pPr>
      <a:lvl2pPr marL="2392363" indent="-917575" algn="l" defTabSz="1471613" rtl="0" eaLnBrk="0" fontAlgn="base" hangingPunct="0">
        <a:spcBef>
          <a:spcPct val="20000"/>
        </a:spcBef>
        <a:spcAft>
          <a:spcPct val="0"/>
        </a:spcAft>
        <a:buFont typeface="Arial" panose="020B0604020202020204" pitchFamily="34" charset="0"/>
        <a:buChar char="–"/>
        <a:defRPr sz="9000" kern="1200">
          <a:solidFill>
            <a:schemeClr val="tx1"/>
          </a:solidFill>
          <a:latin typeface="+mn-lt"/>
          <a:ea typeface="MS PGothic" panose="020B0600070205080204" pitchFamily="34" charset="-128"/>
          <a:cs typeface="+mn-cs"/>
        </a:defRPr>
      </a:lvl2pPr>
      <a:lvl3pPr marL="3681413" indent="-733425" algn="l" defTabSz="1471613" rtl="0" eaLnBrk="0" fontAlgn="base" hangingPunct="0">
        <a:spcBef>
          <a:spcPct val="20000"/>
        </a:spcBef>
        <a:spcAft>
          <a:spcPct val="0"/>
        </a:spcAft>
        <a:buFont typeface="Arial" panose="020B0604020202020204" pitchFamily="34" charset="0"/>
        <a:buChar char="•"/>
        <a:defRPr sz="7800" kern="1200">
          <a:solidFill>
            <a:schemeClr val="tx1"/>
          </a:solidFill>
          <a:latin typeface="+mn-lt"/>
          <a:ea typeface="MS PGothic" panose="020B0600070205080204" pitchFamily="34" charset="-128"/>
          <a:cs typeface="+mn-cs"/>
        </a:defRPr>
      </a:lvl3pPr>
      <a:lvl4pPr marL="5157788" indent="-733425" algn="l" defTabSz="1471613" rtl="0" eaLnBrk="0" fontAlgn="base" hangingPunct="0">
        <a:spcBef>
          <a:spcPct val="20000"/>
        </a:spcBef>
        <a:spcAft>
          <a:spcPct val="0"/>
        </a:spcAft>
        <a:buFont typeface="Arial" panose="020B0604020202020204" pitchFamily="34" charset="0"/>
        <a:buChar char="–"/>
        <a:defRPr sz="6500" kern="1200">
          <a:solidFill>
            <a:schemeClr val="tx1"/>
          </a:solidFill>
          <a:latin typeface="+mn-lt"/>
          <a:ea typeface="MS PGothic" panose="020B0600070205080204" pitchFamily="34" charset="-128"/>
          <a:cs typeface="+mn-cs"/>
        </a:defRPr>
      </a:lvl4pPr>
      <a:lvl5pPr marL="6629400" indent="-733425" algn="l" defTabSz="1471613" rtl="0" eaLnBrk="0" fontAlgn="base" hangingPunct="0">
        <a:spcBef>
          <a:spcPct val="20000"/>
        </a:spcBef>
        <a:spcAft>
          <a:spcPct val="0"/>
        </a:spcAft>
        <a:buFont typeface="Arial" panose="020B0604020202020204" pitchFamily="34" charset="0"/>
        <a:buChar char="»"/>
        <a:defRPr sz="6500" kern="1200">
          <a:solidFill>
            <a:schemeClr val="tx1"/>
          </a:solidFill>
          <a:latin typeface="+mn-lt"/>
          <a:ea typeface="MS PGothic" panose="020B0600070205080204" pitchFamily="34" charset="-128"/>
          <a:cs typeface="+mn-cs"/>
        </a:defRPr>
      </a:lvl5pPr>
      <a:lvl6pPr marL="8108236" indent="-737112" algn="l" defTabSz="1474225" rtl="0" eaLnBrk="1" latinLnBrk="0" hangingPunct="1">
        <a:spcBef>
          <a:spcPct val="20000"/>
        </a:spcBef>
        <a:buFont typeface="Arial"/>
        <a:buChar char="•"/>
        <a:defRPr sz="6500" kern="1200">
          <a:solidFill>
            <a:schemeClr val="tx1"/>
          </a:solidFill>
          <a:latin typeface="+mn-lt"/>
          <a:ea typeface="+mn-ea"/>
          <a:cs typeface="+mn-cs"/>
        </a:defRPr>
      </a:lvl6pPr>
      <a:lvl7pPr marL="9582462" indent="-737112" algn="l" defTabSz="1474225" rtl="0" eaLnBrk="1" latinLnBrk="0" hangingPunct="1">
        <a:spcBef>
          <a:spcPct val="20000"/>
        </a:spcBef>
        <a:buFont typeface="Arial"/>
        <a:buChar char="•"/>
        <a:defRPr sz="6500" kern="1200">
          <a:solidFill>
            <a:schemeClr val="tx1"/>
          </a:solidFill>
          <a:latin typeface="+mn-lt"/>
          <a:ea typeface="+mn-ea"/>
          <a:cs typeface="+mn-cs"/>
        </a:defRPr>
      </a:lvl7pPr>
      <a:lvl8pPr marL="11056684" indent="-737112" algn="l" defTabSz="1474225" rtl="0" eaLnBrk="1" latinLnBrk="0" hangingPunct="1">
        <a:spcBef>
          <a:spcPct val="20000"/>
        </a:spcBef>
        <a:buFont typeface="Arial"/>
        <a:buChar char="•"/>
        <a:defRPr sz="6500" kern="1200">
          <a:solidFill>
            <a:schemeClr val="tx1"/>
          </a:solidFill>
          <a:latin typeface="+mn-lt"/>
          <a:ea typeface="+mn-ea"/>
          <a:cs typeface="+mn-cs"/>
        </a:defRPr>
      </a:lvl8pPr>
      <a:lvl9pPr marL="12530909" indent="-737112" algn="l" defTabSz="1474225" rtl="0" eaLnBrk="1" latinLnBrk="0" hangingPunct="1">
        <a:spcBef>
          <a:spcPct val="20000"/>
        </a:spcBef>
        <a:buFont typeface="Arial"/>
        <a:buChar char="•"/>
        <a:defRPr sz="6500" kern="1200">
          <a:solidFill>
            <a:schemeClr val="tx1"/>
          </a:solidFill>
          <a:latin typeface="+mn-lt"/>
          <a:ea typeface="+mn-ea"/>
          <a:cs typeface="+mn-cs"/>
        </a:defRPr>
      </a:lvl9pPr>
    </p:bodyStyle>
    <p:otherStyle>
      <a:defPPr>
        <a:defRPr lang="en-US"/>
      </a:defPPr>
      <a:lvl1pPr marL="0" algn="l" defTabSz="1474225" rtl="0" eaLnBrk="1" latinLnBrk="0" hangingPunct="1">
        <a:defRPr sz="5700" kern="1200">
          <a:solidFill>
            <a:schemeClr val="tx1"/>
          </a:solidFill>
          <a:latin typeface="+mn-lt"/>
          <a:ea typeface="+mn-ea"/>
          <a:cs typeface="+mn-cs"/>
        </a:defRPr>
      </a:lvl1pPr>
      <a:lvl2pPr marL="1474225" algn="l" defTabSz="1474225" rtl="0" eaLnBrk="1" latinLnBrk="0" hangingPunct="1">
        <a:defRPr sz="5700" kern="1200">
          <a:solidFill>
            <a:schemeClr val="tx1"/>
          </a:solidFill>
          <a:latin typeface="+mn-lt"/>
          <a:ea typeface="+mn-ea"/>
          <a:cs typeface="+mn-cs"/>
        </a:defRPr>
      </a:lvl2pPr>
      <a:lvl3pPr marL="2948448" algn="l" defTabSz="1474225" rtl="0" eaLnBrk="1" latinLnBrk="0" hangingPunct="1">
        <a:defRPr sz="5700" kern="1200">
          <a:solidFill>
            <a:schemeClr val="tx1"/>
          </a:solidFill>
          <a:latin typeface="+mn-lt"/>
          <a:ea typeface="+mn-ea"/>
          <a:cs typeface="+mn-cs"/>
        </a:defRPr>
      </a:lvl3pPr>
      <a:lvl4pPr marL="4422674" algn="l" defTabSz="1474225" rtl="0" eaLnBrk="1" latinLnBrk="0" hangingPunct="1">
        <a:defRPr sz="5700" kern="1200">
          <a:solidFill>
            <a:schemeClr val="tx1"/>
          </a:solidFill>
          <a:latin typeface="+mn-lt"/>
          <a:ea typeface="+mn-ea"/>
          <a:cs typeface="+mn-cs"/>
        </a:defRPr>
      </a:lvl4pPr>
      <a:lvl5pPr marL="5896899" algn="l" defTabSz="1474225" rtl="0" eaLnBrk="1" latinLnBrk="0" hangingPunct="1">
        <a:defRPr sz="5700" kern="1200">
          <a:solidFill>
            <a:schemeClr val="tx1"/>
          </a:solidFill>
          <a:latin typeface="+mn-lt"/>
          <a:ea typeface="+mn-ea"/>
          <a:cs typeface="+mn-cs"/>
        </a:defRPr>
      </a:lvl5pPr>
      <a:lvl6pPr marL="7371122" algn="l" defTabSz="1474225" rtl="0" eaLnBrk="1" latinLnBrk="0" hangingPunct="1">
        <a:defRPr sz="5700" kern="1200">
          <a:solidFill>
            <a:schemeClr val="tx1"/>
          </a:solidFill>
          <a:latin typeface="+mn-lt"/>
          <a:ea typeface="+mn-ea"/>
          <a:cs typeface="+mn-cs"/>
        </a:defRPr>
      </a:lvl6pPr>
      <a:lvl7pPr marL="8845348" algn="l" defTabSz="1474225" rtl="0" eaLnBrk="1" latinLnBrk="0" hangingPunct="1">
        <a:defRPr sz="5700" kern="1200">
          <a:solidFill>
            <a:schemeClr val="tx1"/>
          </a:solidFill>
          <a:latin typeface="+mn-lt"/>
          <a:ea typeface="+mn-ea"/>
          <a:cs typeface="+mn-cs"/>
        </a:defRPr>
      </a:lvl7pPr>
      <a:lvl8pPr marL="10319573" algn="l" defTabSz="1474225" rtl="0" eaLnBrk="1" latinLnBrk="0" hangingPunct="1">
        <a:defRPr sz="5700" kern="1200">
          <a:solidFill>
            <a:schemeClr val="tx1"/>
          </a:solidFill>
          <a:latin typeface="+mn-lt"/>
          <a:ea typeface="+mn-ea"/>
          <a:cs typeface="+mn-cs"/>
        </a:defRPr>
      </a:lvl8pPr>
      <a:lvl9pPr marL="11793798" algn="l" defTabSz="1474225" rtl="0" eaLnBrk="1" latinLnBrk="0" hangingPunct="1">
        <a:defRPr sz="5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7939089" y="685800"/>
            <a:ext cx="27541537" cy="2079625"/>
          </a:xfrm>
        </p:spPr>
        <p:txBody>
          <a:bodyPr/>
          <a:lstStyle/>
          <a:p>
            <a:r>
              <a:rPr lang="en-US" altLang="en-US" sz="5400" dirty="0">
                <a:latin typeface="Arial" panose="020B0604020202020204" pitchFamily="34" charset="0"/>
                <a:cs typeface="Arial" panose="020B0604020202020204" pitchFamily="34" charset="0"/>
              </a:rPr>
              <a:t>Deep-</a:t>
            </a:r>
            <a:r>
              <a:rPr lang="en-US" altLang="en-US" sz="5400" dirty="0" err="1">
                <a:latin typeface="Arial" panose="020B0604020202020204" pitchFamily="34" charset="0"/>
                <a:cs typeface="Arial" panose="020B0604020202020204" pitchFamily="34" charset="0"/>
              </a:rPr>
              <a:t>FlexISP</a:t>
            </a:r>
            <a:r>
              <a:rPr lang="en-US" altLang="en-US" sz="5400" dirty="0">
                <a:latin typeface="Arial" panose="020B0604020202020204" pitchFamily="34" charset="0"/>
                <a:cs typeface="Arial" panose="020B0604020202020204" pitchFamily="34" charset="0"/>
              </a:rPr>
              <a:t>: A Three-Stage Framework for Night Photography Rendering</a:t>
            </a:r>
            <a:br>
              <a:rPr lang="en-US" altLang="en-US" sz="5400" dirty="0">
                <a:latin typeface="Arial" panose="020B0604020202020204" pitchFamily="34" charset="0"/>
                <a:cs typeface="Arial" panose="020B0604020202020204" pitchFamily="34" charset="0"/>
              </a:rPr>
            </a:br>
            <a:r>
              <a:rPr lang="en-US" altLang="en-US" sz="4500" dirty="0" err="1">
                <a:latin typeface="Arial" panose="020B0604020202020204" pitchFamily="34" charset="0"/>
                <a:cs typeface="Arial" panose="020B0604020202020204" pitchFamily="34" charset="0"/>
              </a:rPr>
              <a:t>Shuai</a:t>
            </a:r>
            <a:r>
              <a:rPr lang="en-US" altLang="en-US" sz="4500" dirty="0">
                <a:latin typeface="Arial" panose="020B0604020202020204" pitchFamily="34" charset="0"/>
                <a:cs typeface="Arial" panose="020B0604020202020204" pitchFamily="34" charset="0"/>
              </a:rPr>
              <a:t> Liu, </a:t>
            </a:r>
            <a:r>
              <a:rPr lang="en-US" altLang="en-US" sz="4500" dirty="0" err="1">
                <a:latin typeface="Arial" panose="020B0604020202020204" pitchFamily="34" charset="0"/>
                <a:cs typeface="Arial" panose="020B0604020202020204" pitchFamily="34" charset="0"/>
              </a:rPr>
              <a:t>Chaoyu</a:t>
            </a:r>
            <a:r>
              <a:rPr lang="en-US" altLang="en-US" sz="4500" dirty="0">
                <a:latin typeface="Arial" panose="020B0604020202020204" pitchFamily="34" charset="0"/>
                <a:cs typeface="Arial" panose="020B0604020202020204" pitchFamily="34" charset="0"/>
              </a:rPr>
              <a:t> Feng, </a:t>
            </a:r>
            <a:r>
              <a:rPr lang="en-US" altLang="en-US" sz="4500" dirty="0" err="1">
                <a:latin typeface="Arial" panose="020B0604020202020204" pitchFamily="34" charset="0"/>
                <a:cs typeface="Arial" panose="020B0604020202020204" pitchFamily="34" charset="0"/>
              </a:rPr>
              <a:t>Xiaotao</a:t>
            </a:r>
            <a:r>
              <a:rPr lang="en-US" altLang="en-US" sz="4500" dirty="0">
                <a:latin typeface="Arial" panose="020B0604020202020204" pitchFamily="34" charset="0"/>
                <a:cs typeface="Arial" panose="020B0604020202020204" pitchFamily="34" charset="0"/>
              </a:rPr>
              <a:t> Wang, </a:t>
            </a:r>
            <a:r>
              <a:rPr lang="en-US" altLang="en-US" sz="4500" dirty="0" err="1">
                <a:latin typeface="Arial" panose="020B0604020202020204" pitchFamily="34" charset="0"/>
                <a:cs typeface="Arial" panose="020B0604020202020204" pitchFamily="34" charset="0"/>
              </a:rPr>
              <a:t>Hao</a:t>
            </a:r>
            <a:r>
              <a:rPr lang="en-US" altLang="en-US" sz="4500" dirty="0">
                <a:latin typeface="Arial" panose="020B0604020202020204" pitchFamily="34" charset="0"/>
                <a:cs typeface="Arial" panose="020B0604020202020204" pitchFamily="34" charset="0"/>
              </a:rPr>
              <a:t> Wang, Ran Zhu, </a:t>
            </a:r>
            <a:r>
              <a:rPr lang="en-US" altLang="en-US" sz="4500" dirty="0" err="1">
                <a:latin typeface="Arial" panose="020B0604020202020204" pitchFamily="34" charset="0"/>
                <a:cs typeface="Arial" panose="020B0604020202020204" pitchFamily="34" charset="0"/>
              </a:rPr>
              <a:t>Yongqiang</a:t>
            </a:r>
            <a:r>
              <a:rPr lang="en-US" altLang="en-US" sz="4500" dirty="0">
                <a:latin typeface="Arial" panose="020B0604020202020204" pitchFamily="34" charset="0"/>
                <a:cs typeface="Arial" panose="020B0604020202020204" pitchFamily="34" charset="0"/>
              </a:rPr>
              <a:t> Li, Lei </a:t>
            </a:r>
            <a:r>
              <a:rPr lang="en-US" altLang="en-US" sz="4500" dirty="0" err="1">
                <a:latin typeface="Arial" panose="020B0604020202020204" pitchFamily="34" charset="0"/>
                <a:cs typeface="Arial" panose="020B0604020202020204" pitchFamily="34" charset="0"/>
              </a:rPr>
              <a:t>Lei</a:t>
            </a:r>
            <a:r>
              <a:rPr lang="en-US" altLang="en-US" sz="4500" dirty="0">
                <a:latin typeface="Arial" panose="020B0604020202020204" pitchFamily="34" charset="0"/>
                <a:cs typeface="Arial" panose="020B0604020202020204" pitchFamily="34" charset="0"/>
              </a:rPr>
              <a:t/>
            </a:r>
            <a:br>
              <a:rPr lang="en-US" altLang="en-US" sz="4500" dirty="0">
                <a:latin typeface="Arial" panose="020B0604020202020204" pitchFamily="34" charset="0"/>
                <a:cs typeface="Arial" panose="020B0604020202020204" pitchFamily="34" charset="0"/>
              </a:rPr>
            </a:br>
            <a:r>
              <a:rPr lang="en-US" altLang="en-US" sz="4500" dirty="0">
                <a:latin typeface="Arial" panose="020B0604020202020204" pitchFamily="34" charset="0"/>
                <a:cs typeface="Arial" panose="020B0604020202020204" pitchFamily="34" charset="0"/>
              </a:rPr>
              <a:t>Xiaomi Inc., China</a:t>
            </a: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3800" y="377826"/>
            <a:ext cx="3112920" cy="2305050"/>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80204" y="8534400"/>
            <a:ext cx="16757893" cy="12312211"/>
          </a:xfrm>
          <a:prstGeom prst="rect">
            <a:avLst/>
          </a:prstGeom>
        </p:spPr>
      </p:pic>
      <p:pic>
        <p:nvPicPr>
          <p:cNvPr id="13"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28422" y="4452104"/>
            <a:ext cx="14400000" cy="3112930"/>
          </a:xfrm>
          <a:prstGeom prst="rect">
            <a:avLst/>
          </a:prstGeom>
        </p:spPr>
      </p:pic>
      <p:sp>
        <p:nvSpPr>
          <p:cNvPr id="17" name="矩形 16"/>
          <p:cNvSpPr/>
          <p:nvPr/>
        </p:nvSpPr>
        <p:spPr>
          <a:xfrm>
            <a:off x="762000" y="3505200"/>
            <a:ext cx="10496896" cy="4216539"/>
          </a:xfrm>
          <a:prstGeom prst="rect">
            <a:avLst/>
          </a:prstGeom>
        </p:spPr>
        <p:txBody>
          <a:bodyPr wrap="square">
            <a:spAutoFit/>
          </a:bodyPr>
          <a:lstStyle/>
          <a:p>
            <a:pPr algn="ctr"/>
            <a:r>
              <a:rPr lang="en-US" altLang="zh-CN" sz="4400" b="1" dirty="0"/>
              <a:t>Introduction</a:t>
            </a:r>
            <a:endParaRPr lang="en-US" altLang="zh-CN" sz="4400" b="1" dirty="0">
              <a:solidFill>
                <a:srgbClr val="000000"/>
              </a:solidFill>
              <a:cs typeface="Arial" panose="020B0604020202020204" pitchFamily="34" charset="0"/>
            </a:endParaRPr>
          </a:p>
          <a:p>
            <a:pPr indent="457200"/>
            <a:r>
              <a:rPr lang="en-US" altLang="zh-CN" sz="3200" dirty="0" smtClean="0">
                <a:solidFill>
                  <a:srgbClr val="000000"/>
                </a:solidFill>
                <a:cs typeface="Arial" panose="020B0604020202020204" pitchFamily="34" charset="0"/>
              </a:rPr>
              <a:t>Night </a:t>
            </a:r>
            <a:r>
              <a:rPr lang="en-US" altLang="zh-CN" sz="3200" dirty="0">
                <a:solidFill>
                  <a:srgbClr val="000000"/>
                </a:solidFill>
                <a:cs typeface="Arial" panose="020B0604020202020204" pitchFamily="34" charset="0"/>
              </a:rPr>
              <a:t>photography rendering is challenging due to </a:t>
            </a:r>
            <a:r>
              <a:rPr lang="en-US" altLang="zh-CN" sz="3200" dirty="0" smtClean="0">
                <a:solidFill>
                  <a:srgbClr val="000000"/>
                </a:solidFill>
                <a:cs typeface="Arial" panose="020B0604020202020204" pitchFamily="34" charset="0"/>
              </a:rPr>
              <a:t>images’ high </a:t>
            </a:r>
            <a:r>
              <a:rPr lang="en-US" altLang="zh-CN" sz="3200" dirty="0">
                <a:solidFill>
                  <a:srgbClr val="000000"/>
                </a:solidFill>
                <a:cs typeface="Arial" panose="020B0604020202020204" pitchFamily="34" charset="0"/>
              </a:rPr>
              <a:t>noise level, less vivid color, and low </a:t>
            </a:r>
            <a:r>
              <a:rPr lang="en-US" altLang="zh-CN" sz="3200" dirty="0" smtClean="0">
                <a:solidFill>
                  <a:srgbClr val="000000"/>
                </a:solidFill>
                <a:cs typeface="Arial" panose="020B0604020202020204" pitchFamily="34" charset="0"/>
              </a:rPr>
              <a:t>dynamic range</a:t>
            </a:r>
            <a:r>
              <a:rPr lang="en-US" altLang="zh-CN" sz="3200" dirty="0">
                <a:solidFill>
                  <a:srgbClr val="000000"/>
                </a:solidFill>
                <a:cs typeface="Arial" panose="020B0604020202020204" pitchFamily="34" charset="0"/>
              </a:rPr>
              <a:t>. In this work, we propose a three-stage </a:t>
            </a:r>
            <a:r>
              <a:rPr lang="en-US" altLang="zh-CN" sz="3200" dirty="0" smtClean="0">
                <a:solidFill>
                  <a:srgbClr val="000000"/>
                </a:solidFill>
                <a:cs typeface="Arial" panose="020B0604020202020204" pitchFamily="34" charset="0"/>
              </a:rPr>
              <a:t>cascade framework </a:t>
            </a:r>
            <a:r>
              <a:rPr lang="en-US" altLang="zh-CN" sz="3200" dirty="0">
                <a:solidFill>
                  <a:srgbClr val="000000"/>
                </a:solidFill>
                <a:cs typeface="Arial" panose="020B0604020202020204" pitchFamily="34" charset="0"/>
              </a:rPr>
              <a:t>named Deep-</a:t>
            </a:r>
            <a:r>
              <a:rPr lang="en-US" altLang="zh-CN" sz="3200" dirty="0" err="1">
                <a:solidFill>
                  <a:srgbClr val="000000"/>
                </a:solidFill>
                <a:cs typeface="Arial" panose="020B0604020202020204" pitchFamily="34" charset="0"/>
              </a:rPr>
              <a:t>FlexISP</a:t>
            </a:r>
            <a:r>
              <a:rPr lang="en-US" altLang="zh-CN" sz="3200" dirty="0">
                <a:solidFill>
                  <a:srgbClr val="000000"/>
                </a:solidFill>
                <a:cs typeface="Arial" panose="020B0604020202020204" pitchFamily="34" charset="0"/>
              </a:rPr>
              <a:t>, which decomposes </a:t>
            </a:r>
            <a:r>
              <a:rPr lang="en-US" altLang="zh-CN" sz="3200" dirty="0" smtClean="0">
                <a:solidFill>
                  <a:srgbClr val="000000"/>
                </a:solidFill>
                <a:cs typeface="Arial" panose="020B0604020202020204" pitchFamily="34" charset="0"/>
              </a:rPr>
              <a:t>the ISP </a:t>
            </a:r>
            <a:r>
              <a:rPr lang="en-US" altLang="zh-CN" sz="3200" dirty="0">
                <a:solidFill>
                  <a:srgbClr val="000000"/>
                </a:solidFill>
                <a:cs typeface="Arial" panose="020B0604020202020204" pitchFamily="34" charset="0"/>
              </a:rPr>
              <a:t>into three weakly correlated sub-tasks: raw image </a:t>
            </a:r>
            <a:r>
              <a:rPr lang="en-US" altLang="zh-CN" sz="3200" dirty="0" err="1" smtClean="0">
                <a:solidFill>
                  <a:srgbClr val="000000"/>
                </a:solidFill>
                <a:cs typeface="Arial" panose="020B0604020202020204" pitchFamily="34" charset="0"/>
              </a:rPr>
              <a:t>denoising</a:t>
            </a:r>
            <a:r>
              <a:rPr lang="en-US" altLang="zh-CN" sz="3200" dirty="0" smtClean="0">
                <a:solidFill>
                  <a:srgbClr val="000000"/>
                </a:solidFill>
                <a:cs typeface="Arial" panose="020B0604020202020204" pitchFamily="34" charset="0"/>
              </a:rPr>
              <a:t>, white </a:t>
            </a:r>
            <a:r>
              <a:rPr lang="en-US" altLang="zh-CN" sz="3200" dirty="0">
                <a:solidFill>
                  <a:srgbClr val="000000"/>
                </a:solidFill>
                <a:cs typeface="Arial" panose="020B0604020202020204" pitchFamily="34" charset="0"/>
              </a:rPr>
              <a:t>balance, and Bayer to </a:t>
            </a:r>
            <a:r>
              <a:rPr lang="en-US" altLang="zh-CN" sz="3200" dirty="0" err="1">
                <a:solidFill>
                  <a:srgbClr val="000000"/>
                </a:solidFill>
                <a:cs typeface="Arial" panose="020B0604020202020204" pitchFamily="34" charset="0"/>
              </a:rPr>
              <a:t>sRGB</a:t>
            </a:r>
            <a:r>
              <a:rPr lang="en-US" altLang="zh-CN" sz="3200" dirty="0">
                <a:solidFill>
                  <a:srgbClr val="000000"/>
                </a:solidFill>
                <a:cs typeface="Arial" panose="020B0604020202020204" pitchFamily="34" charset="0"/>
              </a:rPr>
              <a:t> </a:t>
            </a:r>
            <a:r>
              <a:rPr lang="en-US" altLang="zh-CN" sz="3200" dirty="0" smtClean="0">
                <a:solidFill>
                  <a:srgbClr val="000000"/>
                </a:solidFill>
                <a:cs typeface="Arial" panose="020B0604020202020204" pitchFamily="34" charset="0"/>
              </a:rPr>
              <a:t>mapping.</a:t>
            </a:r>
          </a:p>
        </p:txBody>
      </p:sp>
      <p:sp>
        <p:nvSpPr>
          <p:cNvPr id="18" name="矩形 17"/>
          <p:cNvSpPr/>
          <p:nvPr/>
        </p:nvSpPr>
        <p:spPr>
          <a:xfrm>
            <a:off x="11402327" y="3429000"/>
            <a:ext cx="16306800" cy="4216539"/>
          </a:xfrm>
          <a:prstGeom prst="rect">
            <a:avLst/>
          </a:prstGeom>
        </p:spPr>
        <p:txBody>
          <a:bodyPr wrap="square">
            <a:spAutoFit/>
          </a:bodyPr>
          <a:lstStyle/>
          <a:p>
            <a:pPr algn="ctr"/>
            <a:r>
              <a:rPr lang="en-US" altLang="zh-CN" sz="4400" b="1" dirty="0"/>
              <a:t>Overall Workflow</a:t>
            </a:r>
            <a:endParaRPr lang="en-US" altLang="zh-CN" sz="4400" b="1" dirty="0" smtClean="0">
              <a:solidFill>
                <a:srgbClr val="000000"/>
              </a:solidFill>
              <a:cs typeface="Arial" panose="020B0604020202020204" pitchFamily="34" charset="0"/>
            </a:endParaRPr>
          </a:p>
          <a:p>
            <a:pPr indent="457200"/>
            <a:r>
              <a:rPr lang="en-US" altLang="zh-CN" sz="3200" dirty="0" smtClean="0">
                <a:solidFill>
                  <a:srgbClr val="000000"/>
                </a:solidFill>
                <a:cs typeface="Arial" panose="020B0604020202020204" pitchFamily="34" charset="0"/>
              </a:rPr>
              <a:t>Many studies </a:t>
            </a:r>
            <a:r>
              <a:rPr lang="en-US" altLang="zh-CN" sz="3200" dirty="0">
                <a:solidFill>
                  <a:srgbClr val="000000"/>
                </a:solidFill>
                <a:cs typeface="Arial" panose="020B0604020202020204" pitchFamily="34" charset="0"/>
              </a:rPr>
              <a:t>shown that the </a:t>
            </a:r>
            <a:r>
              <a:rPr lang="en-US" altLang="zh-CN" sz="3200" dirty="0" err="1">
                <a:solidFill>
                  <a:srgbClr val="000000"/>
                </a:solidFill>
                <a:cs typeface="Arial" panose="020B0604020202020204" pitchFamily="34" charset="0"/>
              </a:rPr>
              <a:t>denoising</a:t>
            </a:r>
            <a:r>
              <a:rPr lang="en-US" altLang="zh-CN" sz="3200" dirty="0">
                <a:solidFill>
                  <a:srgbClr val="000000"/>
                </a:solidFill>
                <a:cs typeface="Arial" panose="020B0604020202020204" pitchFamily="34" charset="0"/>
              </a:rPr>
              <a:t> </a:t>
            </a:r>
            <a:r>
              <a:rPr lang="en-US" altLang="zh-CN" sz="3200" dirty="0" smtClean="0">
                <a:solidFill>
                  <a:srgbClr val="000000"/>
                </a:solidFill>
                <a:cs typeface="Arial" panose="020B0604020202020204" pitchFamily="34" charset="0"/>
              </a:rPr>
              <a:t>performance in </a:t>
            </a:r>
            <a:r>
              <a:rPr lang="en-US" altLang="zh-CN" sz="3200" dirty="0">
                <a:solidFill>
                  <a:srgbClr val="000000"/>
                </a:solidFill>
                <a:cs typeface="Arial" panose="020B0604020202020204" pitchFamily="34" charset="0"/>
              </a:rPr>
              <a:t>the raw domain is better than the RGB </a:t>
            </a:r>
            <a:r>
              <a:rPr lang="en-US" altLang="zh-CN" sz="3200" dirty="0" smtClean="0">
                <a:solidFill>
                  <a:srgbClr val="000000"/>
                </a:solidFill>
                <a:cs typeface="Arial" panose="020B0604020202020204" pitchFamily="34" charset="0"/>
              </a:rPr>
              <a:t>domain. </a:t>
            </a:r>
            <a:r>
              <a:rPr lang="en-US" altLang="zh-CN" sz="3200" dirty="0" err="1" smtClean="0">
                <a:solidFill>
                  <a:srgbClr val="000000"/>
                </a:solidFill>
                <a:cs typeface="Arial" panose="020B0604020202020204" pitchFamily="34" charset="0"/>
              </a:rPr>
              <a:t>Denoising</a:t>
            </a:r>
            <a:r>
              <a:rPr lang="en-US" altLang="zh-CN" sz="3200" dirty="0" smtClean="0">
                <a:solidFill>
                  <a:srgbClr val="000000"/>
                </a:solidFill>
                <a:cs typeface="Arial" panose="020B0604020202020204" pitchFamily="34" charset="0"/>
              </a:rPr>
              <a:t> </a:t>
            </a:r>
            <a:r>
              <a:rPr lang="en-US" altLang="zh-CN" sz="3200" dirty="0">
                <a:solidFill>
                  <a:srgbClr val="000000"/>
                </a:solidFill>
                <a:cs typeface="Arial" panose="020B0604020202020204" pitchFamily="34" charset="0"/>
              </a:rPr>
              <a:t>in the raw domain can remove noise better </a:t>
            </a:r>
            <a:r>
              <a:rPr lang="en-US" altLang="zh-CN" sz="3200" dirty="0" smtClean="0">
                <a:solidFill>
                  <a:srgbClr val="000000"/>
                </a:solidFill>
                <a:cs typeface="Arial" panose="020B0604020202020204" pitchFamily="34" charset="0"/>
              </a:rPr>
              <a:t>and retain </a:t>
            </a:r>
            <a:r>
              <a:rPr lang="en-US" altLang="zh-CN" sz="3200" dirty="0">
                <a:solidFill>
                  <a:srgbClr val="000000"/>
                </a:solidFill>
                <a:cs typeface="Arial" panose="020B0604020202020204" pitchFamily="34" charset="0"/>
              </a:rPr>
              <a:t>more details. So we first put the original raw </a:t>
            </a:r>
            <a:r>
              <a:rPr lang="en-US" altLang="zh-CN" sz="3200" dirty="0" smtClean="0">
                <a:solidFill>
                  <a:srgbClr val="000000"/>
                </a:solidFill>
                <a:cs typeface="Arial" panose="020B0604020202020204" pitchFamily="34" charset="0"/>
              </a:rPr>
              <a:t>image into </a:t>
            </a:r>
            <a:r>
              <a:rPr lang="en-US" altLang="zh-CN" sz="3200" dirty="0">
                <a:solidFill>
                  <a:srgbClr val="000000"/>
                </a:solidFill>
                <a:cs typeface="Arial" panose="020B0604020202020204" pitchFamily="34" charset="0"/>
              </a:rPr>
              <a:t>the </a:t>
            </a:r>
            <a:r>
              <a:rPr lang="en-US" altLang="zh-CN" sz="3200" dirty="0" err="1">
                <a:solidFill>
                  <a:srgbClr val="000000"/>
                </a:solidFill>
                <a:cs typeface="Arial" panose="020B0604020202020204" pitchFamily="34" charset="0"/>
              </a:rPr>
              <a:t>denoising</a:t>
            </a:r>
            <a:r>
              <a:rPr lang="en-US" altLang="zh-CN" sz="3200" dirty="0">
                <a:solidFill>
                  <a:srgbClr val="000000"/>
                </a:solidFill>
                <a:cs typeface="Arial" panose="020B0604020202020204" pitchFamily="34" charset="0"/>
              </a:rPr>
              <a:t> network to get a noise-free raw </a:t>
            </a:r>
            <a:r>
              <a:rPr lang="en-US" altLang="zh-CN" sz="3200" dirty="0" smtClean="0">
                <a:solidFill>
                  <a:srgbClr val="000000"/>
                </a:solidFill>
                <a:cs typeface="Arial" panose="020B0604020202020204" pitchFamily="34" charset="0"/>
              </a:rPr>
              <a:t>image. Second</a:t>
            </a:r>
            <a:r>
              <a:rPr lang="en-US" altLang="zh-CN" sz="3200" dirty="0">
                <a:solidFill>
                  <a:srgbClr val="000000"/>
                </a:solidFill>
                <a:cs typeface="Arial" panose="020B0604020202020204" pitchFamily="34" charset="0"/>
              </a:rPr>
              <a:t>, the </a:t>
            </a:r>
            <a:r>
              <a:rPr lang="en-US" altLang="zh-CN" sz="3200" dirty="0" err="1">
                <a:solidFill>
                  <a:srgbClr val="000000"/>
                </a:solidFill>
                <a:cs typeface="Arial" panose="020B0604020202020204" pitchFamily="34" charset="0"/>
              </a:rPr>
              <a:t>denoised</a:t>
            </a:r>
            <a:r>
              <a:rPr lang="en-US" altLang="zh-CN" sz="3200" dirty="0">
                <a:solidFill>
                  <a:srgbClr val="000000"/>
                </a:solidFill>
                <a:cs typeface="Arial" panose="020B0604020202020204" pitchFamily="34" charset="0"/>
              </a:rPr>
              <a:t> raw image will go through </a:t>
            </a:r>
            <a:r>
              <a:rPr lang="en-US" altLang="zh-CN" sz="3200" dirty="0" smtClean="0">
                <a:solidFill>
                  <a:srgbClr val="000000"/>
                </a:solidFill>
                <a:cs typeface="Arial" panose="020B0604020202020204" pitchFamily="34" charset="0"/>
              </a:rPr>
              <a:t>the white balance network </a:t>
            </a:r>
            <a:r>
              <a:rPr lang="en-US" altLang="zh-CN" sz="3200" dirty="0">
                <a:solidFill>
                  <a:srgbClr val="000000"/>
                </a:solidFill>
                <a:cs typeface="Arial" panose="020B0604020202020204" pitchFamily="34" charset="0"/>
              </a:rPr>
              <a:t>to estimate the RGB gain </a:t>
            </a:r>
            <a:r>
              <a:rPr lang="en-US" altLang="zh-CN" sz="3200" dirty="0" smtClean="0">
                <a:solidFill>
                  <a:srgbClr val="000000"/>
                </a:solidFill>
                <a:cs typeface="Arial" panose="020B0604020202020204" pitchFamily="34" charset="0"/>
              </a:rPr>
              <a:t>parameters. After </a:t>
            </a:r>
            <a:r>
              <a:rPr lang="en-US" altLang="zh-CN" sz="3200" dirty="0">
                <a:solidFill>
                  <a:srgbClr val="000000"/>
                </a:solidFill>
                <a:cs typeface="Arial" panose="020B0604020202020204" pitchFamily="34" charset="0"/>
              </a:rPr>
              <a:t>the color is corrected, the Bayer to </a:t>
            </a:r>
            <a:r>
              <a:rPr lang="en-US" altLang="zh-CN" sz="3200" dirty="0" err="1" smtClean="0">
                <a:solidFill>
                  <a:srgbClr val="000000"/>
                </a:solidFill>
                <a:cs typeface="Arial" panose="020B0604020202020204" pitchFamily="34" charset="0"/>
              </a:rPr>
              <a:t>sRGB</a:t>
            </a:r>
            <a:r>
              <a:rPr lang="en-US" altLang="zh-CN" sz="3200" dirty="0" smtClean="0">
                <a:solidFill>
                  <a:srgbClr val="000000"/>
                </a:solidFill>
                <a:cs typeface="Arial" panose="020B0604020202020204" pitchFamily="34" charset="0"/>
              </a:rPr>
              <a:t> network </a:t>
            </a:r>
            <a:r>
              <a:rPr lang="en-US" altLang="zh-CN" sz="3200" dirty="0">
                <a:solidFill>
                  <a:srgbClr val="000000"/>
                </a:solidFill>
                <a:cs typeface="Arial" panose="020B0604020202020204" pitchFamily="34" charset="0"/>
              </a:rPr>
              <a:t>will map the raw image to the </a:t>
            </a:r>
            <a:r>
              <a:rPr lang="en-US" altLang="zh-CN" sz="3200" dirty="0" smtClean="0">
                <a:solidFill>
                  <a:srgbClr val="000000"/>
                </a:solidFill>
                <a:cs typeface="Arial" panose="020B0604020202020204" pitchFamily="34" charset="0"/>
              </a:rPr>
              <a:t>final output </a:t>
            </a:r>
            <a:r>
              <a:rPr lang="en-US" altLang="zh-CN" sz="3200" dirty="0" err="1">
                <a:solidFill>
                  <a:srgbClr val="000000"/>
                </a:solidFill>
                <a:cs typeface="Arial" panose="020B0604020202020204" pitchFamily="34" charset="0"/>
              </a:rPr>
              <a:t>sRGB</a:t>
            </a:r>
            <a:r>
              <a:rPr lang="en-US" altLang="zh-CN" sz="3200" dirty="0">
                <a:solidFill>
                  <a:srgbClr val="000000"/>
                </a:solidFill>
                <a:cs typeface="Arial" panose="020B0604020202020204" pitchFamily="34" charset="0"/>
              </a:rPr>
              <a:t> image. Bayer to </a:t>
            </a:r>
            <a:r>
              <a:rPr lang="en-US" altLang="zh-CN" sz="3200" dirty="0" err="1">
                <a:solidFill>
                  <a:srgbClr val="000000"/>
                </a:solidFill>
                <a:cs typeface="Arial" panose="020B0604020202020204" pitchFamily="34" charset="0"/>
              </a:rPr>
              <a:t>sRGB</a:t>
            </a:r>
            <a:r>
              <a:rPr lang="en-US" altLang="zh-CN" sz="3200" dirty="0">
                <a:solidFill>
                  <a:srgbClr val="000000"/>
                </a:solidFill>
                <a:cs typeface="Arial" panose="020B0604020202020204" pitchFamily="34" charset="0"/>
              </a:rPr>
              <a:t> mapping includes </a:t>
            </a:r>
            <a:r>
              <a:rPr lang="en-US" altLang="zh-CN" sz="3200" dirty="0" err="1" smtClean="0">
                <a:solidFill>
                  <a:srgbClr val="000000"/>
                </a:solidFill>
                <a:cs typeface="Arial" panose="020B0604020202020204" pitchFamily="34" charset="0"/>
              </a:rPr>
              <a:t>demosaic</a:t>
            </a:r>
            <a:r>
              <a:rPr lang="en-US" altLang="zh-CN" sz="3200" dirty="0" smtClean="0">
                <a:solidFill>
                  <a:srgbClr val="000000"/>
                </a:solidFill>
                <a:cs typeface="Arial" panose="020B0604020202020204" pitchFamily="34" charset="0"/>
              </a:rPr>
              <a:t>, tone-mapping</a:t>
            </a:r>
            <a:r>
              <a:rPr lang="en-US" altLang="zh-CN" sz="3200" dirty="0">
                <a:solidFill>
                  <a:srgbClr val="000000"/>
                </a:solidFill>
                <a:cs typeface="Arial" panose="020B0604020202020204" pitchFamily="34" charset="0"/>
              </a:rPr>
              <a:t>, etc.</a:t>
            </a:r>
          </a:p>
        </p:txBody>
      </p:sp>
      <p:sp>
        <p:nvSpPr>
          <p:cNvPr id="19" name="矩形 18"/>
          <p:cNvSpPr/>
          <p:nvPr/>
        </p:nvSpPr>
        <p:spPr>
          <a:xfrm>
            <a:off x="762001" y="8077200"/>
            <a:ext cx="10496895" cy="5201424"/>
          </a:xfrm>
          <a:prstGeom prst="rect">
            <a:avLst/>
          </a:prstGeom>
        </p:spPr>
        <p:txBody>
          <a:bodyPr wrap="square">
            <a:spAutoFit/>
          </a:bodyPr>
          <a:lstStyle/>
          <a:p>
            <a:pPr algn="ctr"/>
            <a:r>
              <a:rPr lang="en-US" altLang="zh-CN" sz="4400" b="1" dirty="0" smtClean="0"/>
              <a:t>Motivation</a:t>
            </a:r>
            <a:endParaRPr lang="en-US" altLang="zh-CN" sz="4400" b="1" dirty="0"/>
          </a:p>
          <a:p>
            <a:pPr indent="457200"/>
            <a:r>
              <a:rPr lang="en-US" altLang="zh-CN" sz="3200" dirty="0" smtClean="0">
                <a:solidFill>
                  <a:srgbClr val="000000"/>
                </a:solidFill>
                <a:cs typeface="Arial" panose="020B0604020202020204" pitchFamily="34" charset="0"/>
              </a:rPr>
              <a:t>First</a:t>
            </a:r>
            <a:r>
              <a:rPr lang="en-US" altLang="zh-CN" sz="3200" dirty="0">
                <a:solidFill>
                  <a:srgbClr val="000000"/>
                </a:solidFill>
                <a:cs typeface="Arial" panose="020B0604020202020204" pitchFamily="34" charset="0"/>
              </a:rPr>
              <a:t>, task decomposition can enhance the learning ability of the framework and make it easier to converge. Second, weak correlation sub-tasks do not influence each other too much, so the framework has a high degree of freedom. Finally, noise, color, and brightness are essential for night photographs. Our framework can flexibly adjust different styles according to personal preferences with the vital learning ability and the degree of freedom. </a:t>
            </a:r>
            <a:endParaRPr lang="zh-CN" altLang="en-US" sz="3200" dirty="0">
              <a:solidFill>
                <a:srgbClr val="000000"/>
              </a:solidFill>
              <a:cs typeface="Arial" panose="020B0604020202020204" pitchFamily="34" charset="0"/>
            </a:endParaRPr>
          </a:p>
        </p:txBody>
      </p:sp>
      <p:sp>
        <p:nvSpPr>
          <p:cNvPr id="20" name="矩形 19"/>
          <p:cNvSpPr/>
          <p:nvPr/>
        </p:nvSpPr>
        <p:spPr>
          <a:xfrm>
            <a:off x="762000" y="13756522"/>
            <a:ext cx="10496896" cy="4401205"/>
          </a:xfrm>
          <a:prstGeom prst="rect">
            <a:avLst/>
          </a:prstGeom>
        </p:spPr>
        <p:txBody>
          <a:bodyPr wrap="square">
            <a:spAutoFit/>
          </a:bodyPr>
          <a:lstStyle/>
          <a:p>
            <a:pPr algn="ctr"/>
            <a:r>
              <a:rPr lang="en-US" altLang="zh-CN" sz="4400" b="1" dirty="0" smtClean="0">
                <a:solidFill>
                  <a:srgbClr val="000000"/>
                </a:solidFill>
                <a:cs typeface="Arial" panose="020B0604020202020204" pitchFamily="34" charset="0"/>
              </a:rPr>
              <a:t>Night Photography Rendering Challenge of NTIRE</a:t>
            </a:r>
          </a:p>
          <a:p>
            <a:pPr indent="457200"/>
            <a:r>
              <a:rPr lang="en-US" altLang="zh-CN" sz="3200" dirty="0" smtClean="0">
                <a:solidFill>
                  <a:srgbClr val="000000"/>
                </a:solidFill>
                <a:cs typeface="Arial" panose="020B0604020202020204" pitchFamily="34" charset="0"/>
              </a:rPr>
              <a:t>In the night photography rendering challenge of NTIRE, using the proposed Deep-</a:t>
            </a:r>
            <a:r>
              <a:rPr lang="en-US" altLang="zh-CN" sz="3200" dirty="0" err="1" smtClean="0">
                <a:solidFill>
                  <a:srgbClr val="000000"/>
                </a:solidFill>
                <a:cs typeface="Arial" panose="020B0604020202020204" pitchFamily="34" charset="0"/>
              </a:rPr>
              <a:t>FlexISP</a:t>
            </a:r>
            <a:r>
              <a:rPr lang="en-US" altLang="zh-CN" sz="3200" dirty="0">
                <a:solidFill>
                  <a:srgbClr val="000000"/>
                </a:solidFill>
                <a:cs typeface="Arial" panose="020B0604020202020204" pitchFamily="34" charset="0"/>
              </a:rPr>
              <a:t>, we achieve the first place in </a:t>
            </a:r>
            <a:r>
              <a:rPr lang="en-US" altLang="zh-CN" sz="3200" dirty="0" smtClean="0">
                <a:solidFill>
                  <a:srgbClr val="000000"/>
                </a:solidFill>
                <a:cs typeface="Arial" panose="020B0604020202020204" pitchFamily="34" charset="0"/>
              </a:rPr>
              <a:t>both </a:t>
            </a:r>
            <a:r>
              <a:rPr lang="en-US" altLang="zh-CN" sz="3200" dirty="0">
                <a:solidFill>
                  <a:srgbClr val="000000"/>
                </a:solidFill>
                <a:cs typeface="Arial" panose="020B0604020202020204" pitchFamily="34" charset="0"/>
              </a:rPr>
              <a:t>the </a:t>
            </a:r>
            <a:r>
              <a:rPr lang="en-US" altLang="zh-CN" sz="3200" dirty="0" smtClean="0">
                <a:solidFill>
                  <a:srgbClr val="000000"/>
                </a:solidFill>
                <a:cs typeface="Arial" panose="020B0604020202020204" pitchFamily="34" charset="0"/>
              </a:rPr>
              <a:t>people’s choice </a:t>
            </a:r>
            <a:r>
              <a:rPr lang="en-US" altLang="zh-CN" sz="3200" dirty="0">
                <a:solidFill>
                  <a:srgbClr val="000000"/>
                </a:solidFill>
                <a:cs typeface="Arial" panose="020B0604020202020204" pitchFamily="34" charset="0"/>
              </a:rPr>
              <a:t>and the photographer’s choice. In particular, </a:t>
            </a:r>
            <a:r>
              <a:rPr lang="en-US" altLang="zh-CN" sz="3200" dirty="0" smtClean="0">
                <a:solidFill>
                  <a:srgbClr val="000000"/>
                </a:solidFill>
                <a:cs typeface="Arial" panose="020B0604020202020204" pitchFamily="34" charset="0"/>
              </a:rPr>
              <a:t>in the </a:t>
            </a:r>
            <a:r>
              <a:rPr lang="en-US" altLang="zh-CN" sz="3200" dirty="0">
                <a:solidFill>
                  <a:srgbClr val="000000"/>
                </a:solidFill>
                <a:cs typeface="Arial" panose="020B0604020202020204" pitchFamily="34" charset="0"/>
              </a:rPr>
              <a:t>people’s choice, we are ahead by a considerable </a:t>
            </a:r>
            <a:r>
              <a:rPr lang="en-US" altLang="zh-CN" sz="3200" dirty="0" smtClean="0">
                <a:solidFill>
                  <a:srgbClr val="000000"/>
                </a:solidFill>
                <a:cs typeface="Arial" panose="020B0604020202020204" pitchFamily="34" charset="0"/>
              </a:rPr>
              <a:t>margin, which </a:t>
            </a:r>
            <a:r>
              <a:rPr lang="en-US" altLang="zh-CN" sz="3200" dirty="0">
                <a:solidFill>
                  <a:srgbClr val="000000"/>
                </a:solidFill>
                <a:cs typeface="Arial" panose="020B0604020202020204" pitchFamily="34" charset="0"/>
              </a:rPr>
              <a:t>proves the effectiveness of our method. </a:t>
            </a:r>
            <a:endParaRPr lang="zh-CN" altLang="en-US" sz="3200" dirty="0">
              <a:solidFill>
                <a:srgbClr val="000000"/>
              </a:solidFill>
              <a:cs typeface="Arial" panose="020B0604020202020204" pitchFamily="34" charset="0"/>
            </a:endParaRPr>
          </a:p>
        </p:txBody>
      </p:sp>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0548" y="18483820"/>
            <a:ext cx="7895555" cy="3035147"/>
          </a:xfrm>
          <a:prstGeom prst="rect">
            <a:avLst/>
          </a:prstGeom>
        </p:spPr>
      </p:pic>
      <p:pic>
        <p:nvPicPr>
          <p:cNvPr id="24" name="图片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628422" y="8191270"/>
            <a:ext cx="14400000" cy="3112931"/>
          </a:xfrm>
          <a:prstGeom prst="rect">
            <a:avLst/>
          </a:prstGeom>
        </p:spPr>
      </p:pic>
      <p:pic>
        <p:nvPicPr>
          <p:cNvPr id="25" name="图片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628422" y="11925614"/>
            <a:ext cx="14400000" cy="3112931"/>
          </a:xfrm>
          <a:prstGeom prst="rect">
            <a:avLst/>
          </a:prstGeom>
        </p:spPr>
      </p:pic>
      <p:sp>
        <p:nvSpPr>
          <p:cNvPr id="26" name="文本框 25"/>
          <p:cNvSpPr txBox="1"/>
          <p:nvPr/>
        </p:nvSpPr>
        <p:spPr>
          <a:xfrm>
            <a:off x="33906706" y="7564119"/>
            <a:ext cx="5257800" cy="584775"/>
          </a:xfrm>
          <a:prstGeom prst="rect">
            <a:avLst/>
          </a:prstGeom>
          <a:noFill/>
        </p:spPr>
        <p:txBody>
          <a:bodyPr wrap="square" rtlCol="0">
            <a:spAutoFit/>
          </a:bodyPr>
          <a:lstStyle/>
          <a:p>
            <a:pPr algn="ctr"/>
            <a:r>
              <a:rPr lang="en-US" altLang="zh-CN" sz="3200" dirty="0">
                <a:solidFill>
                  <a:srgbClr val="000000"/>
                </a:solidFill>
                <a:cs typeface="Arial" panose="020B0604020202020204" pitchFamily="34" charset="0"/>
              </a:rPr>
              <a:t>Simple </a:t>
            </a:r>
            <a:r>
              <a:rPr lang="en-US" altLang="zh-CN" sz="3200" dirty="0" smtClean="0">
                <a:solidFill>
                  <a:srgbClr val="000000"/>
                </a:solidFill>
                <a:cs typeface="Arial" panose="020B0604020202020204" pitchFamily="34" charset="0"/>
              </a:rPr>
              <a:t>ISP baseline [1]</a:t>
            </a:r>
            <a:endParaRPr lang="zh-CN" altLang="en-US" sz="3200" dirty="0">
              <a:solidFill>
                <a:srgbClr val="000000"/>
              </a:solidFill>
              <a:cs typeface="Arial" panose="020B0604020202020204" pitchFamily="34" charset="0"/>
            </a:endParaRPr>
          </a:p>
        </p:txBody>
      </p:sp>
      <p:sp>
        <p:nvSpPr>
          <p:cNvPr id="31" name="文本框 30"/>
          <p:cNvSpPr txBox="1"/>
          <p:nvPr/>
        </p:nvSpPr>
        <p:spPr>
          <a:xfrm>
            <a:off x="33909600" y="11297919"/>
            <a:ext cx="5257800" cy="584775"/>
          </a:xfrm>
          <a:prstGeom prst="rect">
            <a:avLst/>
          </a:prstGeom>
          <a:noFill/>
        </p:spPr>
        <p:txBody>
          <a:bodyPr wrap="square" rtlCol="0">
            <a:spAutoFit/>
          </a:bodyPr>
          <a:lstStyle/>
          <a:p>
            <a:pPr algn="ctr"/>
            <a:r>
              <a:rPr lang="en-US" altLang="zh-CN" sz="3200" dirty="0" err="1" smtClean="0">
                <a:solidFill>
                  <a:srgbClr val="000000"/>
                </a:solidFill>
                <a:cs typeface="Arial" panose="020B0604020202020204" pitchFamily="34" charset="0"/>
              </a:rPr>
              <a:t>PyNet</a:t>
            </a:r>
            <a:r>
              <a:rPr lang="en-US" altLang="zh-CN" sz="3200" dirty="0" smtClean="0">
                <a:solidFill>
                  <a:srgbClr val="000000"/>
                </a:solidFill>
                <a:cs typeface="Arial" panose="020B0604020202020204" pitchFamily="34" charset="0"/>
              </a:rPr>
              <a:t> [2]</a:t>
            </a:r>
            <a:endParaRPr lang="zh-CN" altLang="en-US" sz="3200" dirty="0">
              <a:solidFill>
                <a:srgbClr val="000000"/>
              </a:solidFill>
              <a:cs typeface="Arial" panose="020B0604020202020204" pitchFamily="34" charset="0"/>
            </a:endParaRPr>
          </a:p>
        </p:txBody>
      </p:sp>
      <p:sp>
        <p:nvSpPr>
          <p:cNvPr id="32" name="文本框 31"/>
          <p:cNvSpPr txBox="1"/>
          <p:nvPr/>
        </p:nvSpPr>
        <p:spPr>
          <a:xfrm>
            <a:off x="33909600" y="15020442"/>
            <a:ext cx="5257800" cy="584775"/>
          </a:xfrm>
          <a:prstGeom prst="rect">
            <a:avLst/>
          </a:prstGeom>
          <a:noFill/>
        </p:spPr>
        <p:txBody>
          <a:bodyPr wrap="square" rtlCol="0">
            <a:spAutoFit/>
          </a:bodyPr>
          <a:lstStyle/>
          <a:p>
            <a:pPr algn="ctr"/>
            <a:r>
              <a:rPr lang="en-US" altLang="zh-CN" sz="3200" dirty="0" smtClean="0">
                <a:solidFill>
                  <a:srgbClr val="000000"/>
                </a:solidFill>
                <a:cs typeface="Arial" panose="020B0604020202020204" pitchFamily="34" charset="0"/>
              </a:rPr>
              <a:t>HERN [3]</a:t>
            </a:r>
            <a:endParaRPr lang="zh-CN" altLang="en-US" sz="3200" dirty="0">
              <a:solidFill>
                <a:srgbClr val="000000"/>
              </a:solidFill>
              <a:cs typeface="Arial" panose="020B0604020202020204" pitchFamily="34" charset="0"/>
            </a:endParaRPr>
          </a:p>
        </p:txBody>
      </p:sp>
      <p:sp>
        <p:nvSpPr>
          <p:cNvPr id="33" name="文本框 32"/>
          <p:cNvSpPr txBox="1"/>
          <p:nvPr/>
        </p:nvSpPr>
        <p:spPr>
          <a:xfrm>
            <a:off x="33909600" y="18846225"/>
            <a:ext cx="5257800" cy="584775"/>
          </a:xfrm>
          <a:prstGeom prst="rect">
            <a:avLst/>
          </a:prstGeom>
          <a:noFill/>
        </p:spPr>
        <p:txBody>
          <a:bodyPr wrap="square" rtlCol="0">
            <a:spAutoFit/>
          </a:bodyPr>
          <a:lstStyle/>
          <a:p>
            <a:pPr algn="ctr"/>
            <a:r>
              <a:rPr lang="en-US" altLang="zh-CN" sz="3200" dirty="0" smtClean="0">
                <a:solidFill>
                  <a:srgbClr val="000000"/>
                </a:solidFill>
                <a:cs typeface="Arial" panose="020B0604020202020204" pitchFamily="34" charset="0"/>
              </a:rPr>
              <a:t>Our Deep-</a:t>
            </a:r>
            <a:r>
              <a:rPr lang="en-US" altLang="zh-CN" sz="3200" dirty="0" err="1" smtClean="0">
                <a:solidFill>
                  <a:srgbClr val="000000"/>
                </a:solidFill>
                <a:cs typeface="Arial" panose="020B0604020202020204" pitchFamily="34" charset="0"/>
              </a:rPr>
              <a:t>FlexISP</a:t>
            </a:r>
            <a:endParaRPr lang="zh-CN" altLang="en-US" sz="3200" dirty="0">
              <a:solidFill>
                <a:srgbClr val="000000"/>
              </a:solidFill>
              <a:cs typeface="Arial" panose="020B0604020202020204" pitchFamily="34" charset="0"/>
            </a:endParaRPr>
          </a:p>
        </p:txBody>
      </p:sp>
      <p:sp>
        <p:nvSpPr>
          <p:cNvPr id="27" name="矩形 26"/>
          <p:cNvSpPr/>
          <p:nvPr/>
        </p:nvSpPr>
        <p:spPr>
          <a:xfrm>
            <a:off x="34213800" y="3461708"/>
            <a:ext cx="4953600" cy="769441"/>
          </a:xfrm>
          <a:prstGeom prst="rect">
            <a:avLst/>
          </a:prstGeom>
        </p:spPr>
        <p:txBody>
          <a:bodyPr wrap="none">
            <a:spAutoFit/>
          </a:bodyPr>
          <a:lstStyle/>
          <a:p>
            <a:pPr algn="ctr"/>
            <a:r>
              <a:rPr lang="en-US" altLang="zh-CN" sz="4400" b="1" dirty="0"/>
              <a:t>Experiment result</a:t>
            </a:r>
          </a:p>
        </p:txBody>
      </p:sp>
      <p:sp>
        <p:nvSpPr>
          <p:cNvPr id="28" name="矩形 27"/>
          <p:cNvSpPr/>
          <p:nvPr/>
        </p:nvSpPr>
        <p:spPr>
          <a:xfrm>
            <a:off x="28726313" y="19622631"/>
            <a:ext cx="14479087" cy="2246769"/>
          </a:xfrm>
          <a:prstGeom prst="rect">
            <a:avLst/>
          </a:prstGeom>
        </p:spPr>
        <p:txBody>
          <a:bodyPr wrap="square">
            <a:spAutoFit/>
          </a:bodyPr>
          <a:lstStyle/>
          <a:p>
            <a:r>
              <a:rPr lang="en-US" altLang="zh-CN" sz="2800" i="1" dirty="0" smtClean="0">
                <a:solidFill>
                  <a:srgbClr val="000000"/>
                </a:solidFill>
                <a:cs typeface="Arial" panose="020B0604020202020204" pitchFamily="34" charset="0"/>
              </a:rPr>
              <a:t>[1] https://github.com/createcolor/nightimaging</a:t>
            </a:r>
          </a:p>
          <a:p>
            <a:r>
              <a:rPr lang="en-US" altLang="zh-CN" sz="2800" i="1" dirty="0" smtClean="0">
                <a:solidFill>
                  <a:srgbClr val="000000"/>
                </a:solidFill>
                <a:cs typeface="Arial" panose="020B0604020202020204" pitchFamily="34" charset="0"/>
              </a:rPr>
              <a:t>[2] Andrey </a:t>
            </a:r>
            <a:r>
              <a:rPr lang="en-US" altLang="zh-CN" sz="2800" i="1" dirty="0" err="1" smtClean="0">
                <a:solidFill>
                  <a:srgbClr val="000000"/>
                </a:solidFill>
                <a:cs typeface="Arial" panose="020B0604020202020204" pitchFamily="34" charset="0"/>
              </a:rPr>
              <a:t>Ignatov</a:t>
            </a:r>
            <a:r>
              <a:rPr lang="en-US" altLang="zh-CN" sz="2800" i="1" dirty="0" smtClean="0">
                <a:solidFill>
                  <a:srgbClr val="000000"/>
                </a:solidFill>
                <a:cs typeface="Arial" panose="020B0604020202020204" pitchFamily="34" charset="0"/>
              </a:rPr>
              <a:t>, et al. Replacing mobile </a:t>
            </a:r>
            <a:r>
              <a:rPr lang="en-US" altLang="zh-CN" sz="2800" i="1" dirty="0">
                <a:solidFill>
                  <a:srgbClr val="000000"/>
                </a:solidFill>
                <a:cs typeface="Arial" panose="020B0604020202020204" pitchFamily="34" charset="0"/>
              </a:rPr>
              <a:t>camera </a:t>
            </a:r>
            <a:r>
              <a:rPr lang="en-US" altLang="zh-CN" sz="2800" i="1" dirty="0" err="1">
                <a:solidFill>
                  <a:srgbClr val="000000"/>
                </a:solidFill>
                <a:cs typeface="Arial" panose="020B0604020202020204" pitchFamily="34" charset="0"/>
              </a:rPr>
              <a:t>isp</a:t>
            </a:r>
            <a:r>
              <a:rPr lang="en-US" altLang="zh-CN" sz="2800" i="1" dirty="0">
                <a:solidFill>
                  <a:srgbClr val="000000"/>
                </a:solidFill>
                <a:cs typeface="Arial" panose="020B0604020202020204" pitchFamily="34" charset="0"/>
              </a:rPr>
              <a:t> with a single deep </a:t>
            </a:r>
            <a:r>
              <a:rPr lang="en-US" altLang="zh-CN" sz="2800" i="1" dirty="0" smtClean="0">
                <a:solidFill>
                  <a:srgbClr val="000000"/>
                </a:solidFill>
                <a:cs typeface="Arial" panose="020B0604020202020204" pitchFamily="34" charset="0"/>
              </a:rPr>
              <a:t>learning model. </a:t>
            </a:r>
          </a:p>
          <a:p>
            <a:r>
              <a:rPr lang="en-US" altLang="zh-CN" sz="2800" i="1" dirty="0">
                <a:solidFill>
                  <a:srgbClr val="000000"/>
                </a:solidFill>
                <a:cs typeface="Arial" panose="020B0604020202020204" pitchFamily="34" charset="0"/>
              </a:rPr>
              <a:t> </a:t>
            </a:r>
            <a:r>
              <a:rPr lang="en-US" altLang="zh-CN" sz="2800" i="1" dirty="0" smtClean="0">
                <a:solidFill>
                  <a:srgbClr val="000000"/>
                </a:solidFill>
                <a:cs typeface="Arial" panose="020B0604020202020204" pitchFamily="34" charset="0"/>
              </a:rPr>
              <a:t>   CVPRW, 2020.</a:t>
            </a:r>
          </a:p>
          <a:p>
            <a:r>
              <a:rPr lang="en-US" altLang="zh-CN" sz="2800" i="1" dirty="0" smtClean="0">
                <a:solidFill>
                  <a:srgbClr val="000000"/>
                </a:solidFill>
                <a:cs typeface="Arial" panose="020B0604020202020204" pitchFamily="34" charset="0"/>
              </a:rPr>
              <a:t>[3] </a:t>
            </a:r>
            <a:r>
              <a:rPr lang="en-US" altLang="zh-CN" sz="2800" i="1" dirty="0" err="1">
                <a:solidFill>
                  <a:srgbClr val="000000"/>
                </a:solidFill>
                <a:cs typeface="Arial" panose="020B0604020202020204" pitchFamily="34" charset="0"/>
              </a:rPr>
              <a:t>Kangfu</a:t>
            </a:r>
            <a:r>
              <a:rPr lang="en-US" altLang="zh-CN" sz="2800" i="1" dirty="0">
                <a:solidFill>
                  <a:srgbClr val="000000"/>
                </a:solidFill>
                <a:cs typeface="Arial" panose="020B0604020202020204" pitchFamily="34" charset="0"/>
              </a:rPr>
              <a:t> Mei, </a:t>
            </a:r>
            <a:r>
              <a:rPr lang="en-US" altLang="zh-CN" sz="2800" i="1" dirty="0" smtClean="0">
                <a:solidFill>
                  <a:srgbClr val="000000"/>
                </a:solidFill>
                <a:cs typeface="Arial" panose="020B0604020202020204" pitchFamily="34" charset="0"/>
              </a:rPr>
              <a:t>et al. </a:t>
            </a:r>
            <a:r>
              <a:rPr lang="en-US" altLang="zh-CN" sz="2800" i="1" dirty="0">
                <a:solidFill>
                  <a:srgbClr val="000000"/>
                </a:solidFill>
                <a:cs typeface="Arial" panose="020B0604020202020204" pitchFamily="34" charset="0"/>
              </a:rPr>
              <a:t>Higher-resolution network for image </a:t>
            </a:r>
            <a:r>
              <a:rPr lang="en-US" altLang="zh-CN" sz="2800" i="1" dirty="0" err="1" smtClean="0">
                <a:solidFill>
                  <a:srgbClr val="000000"/>
                </a:solidFill>
                <a:cs typeface="Arial" panose="020B0604020202020204" pitchFamily="34" charset="0"/>
              </a:rPr>
              <a:t>demosaicing</a:t>
            </a:r>
            <a:r>
              <a:rPr lang="en-US" altLang="zh-CN" sz="2800" i="1" dirty="0">
                <a:solidFill>
                  <a:srgbClr val="000000"/>
                </a:solidFill>
                <a:cs typeface="Arial" panose="020B0604020202020204" pitchFamily="34" charset="0"/>
              </a:rPr>
              <a:t> </a:t>
            </a:r>
            <a:r>
              <a:rPr lang="en-US" altLang="zh-CN" sz="2800" i="1" dirty="0" smtClean="0">
                <a:solidFill>
                  <a:srgbClr val="000000"/>
                </a:solidFill>
                <a:cs typeface="Arial" panose="020B0604020202020204" pitchFamily="34" charset="0"/>
              </a:rPr>
              <a:t>and </a:t>
            </a:r>
            <a:r>
              <a:rPr lang="en-US" altLang="zh-CN" sz="2800" i="1" dirty="0">
                <a:solidFill>
                  <a:srgbClr val="000000"/>
                </a:solidFill>
                <a:cs typeface="Arial" panose="020B0604020202020204" pitchFamily="34" charset="0"/>
              </a:rPr>
              <a:t>enhancing. </a:t>
            </a:r>
            <a:endParaRPr lang="en-US" altLang="zh-CN" sz="2800" i="1" dirty="0" smtClean="0">
              <a:solidFill>
                <a:srgbClr val="000000"/>
              </a:solidFill>
              <a:cs typeface="Arial" panose="020B0604020202020204" pitchFamily="34" charset="0"/>
            </a:endParaRPr>
          </a:p>
          <a:p>
            <a:r>
              <a:rPr lang="en-US" altLang="zh-CN" sz="2800" i="1" dirty="0">
                <a:solidFill>
                  <a:srgbClr val="000000"/>
                </a:solidFill>
                <a:cs typeface="Arial" panose="020B0604020202020204" pitchFamily="34" charset="0"/>
              </a:rPr>
              <a:t> </a:t>
            </a:r>
            <a:r>
              <a:rPr lang="en-US" altLang="zh-CN" sz="2800" i="1" dirty="0" smtClean="0">
                <a:solidFill>
                  <a:srgbClr val="000000"/>
                </a:solidFill>
                <a:cs typeface="Arial" panose="020B0604020202020204" pitchFamily="34" charset="0"/>
              </a:rPr>
              <a:t>   ICCVW, 2019.</a:t>
            </a:r>
            <a:endParaRPr lang="zh-CN" altLang="en-US" sz="2800" i="1" dirty="0">
              <a:solidFill>
                <a:srgbClr val="000000"/>
              </a:solidFill>
              <a:cs typeface="Arial" panose="020B0604020202020204" pitchFamily="34" charset="0"/>
            </a:endParaRPr>
          </a:p>
        </p:txBody>
      </p:sp>
      <p:pic>
        <p:nvPicPr>
          <p:cNvPr id="29" name="图片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628422" y="15659958"/>
            <a:ext cx="14400000" cy="3112931"/>
          </a:xfrm>
          <a:prstGeom prst="rect">
            <a:avLst/>
          </a:prstGeom>
        </p:spPr>
      </p:pic>
      <p:pic>
        <p:nvPicPr>
          <p:cNvPr id="37" name="图片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0600" y="533400"/>
            <a:ext cx="8321057" cy="20635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1492</TotalTime>
  <Words>384</Words>
  <Application>Microsoft Office PowerPoint</Application>
  <PresentationFormat>自定义</PresentationFormat>
  <Paragraphs>19</Paragraphs>
  <Slides>1</Slides>
  <Notes>0</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1</vt:i4>
      </vt:variant>
    </vt:vector>
  </HeadingPairs>
  <TitlesOfParts>
    <vt:vector size="7" baseType="lpstr">
      <vt:lpstr>ＭＳ Ｐゴシック</vt:lpstr>
      <vt:lpstr>ＭＳ Ｐゴシック</vt:lpstr>
      <vt:lpstr>Arial</vt:lpstr>
      <vt:lpstr>Calibri</vt:lpstr>
      <vt:lpstr>Wingdings</vt:lpstr>
      <vt:lpstr>Office Theme</vt:lpstr>
      <vt:lpstr>Deep-FlexISP: A Three-Stage Framework for Night Photography Rendering Shuai Liu, Chaoyu Feng, Xiaotao Wang, Hao Wang, Ran Zhu, Yongqiang Li, Lei Lei Xiaomi Inc., China</vt:lpstr>
    </vt:vector>
  </TitlesOfParts>
  <Company>Univ. of Colorado at Colorado Springs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 title here:  Maybe add some pictures and/or school logo on the left and right authors and affiliation</dc:title>
  <dc:creator>Terry Boult</dc:creator>
  <cp:lastModifiedBy>m</cp:lastModifiedBy>
  <cp:revision>61</cp:revision>
  <dcterms:created xsi:type="dcterms:W3CDTF">2014-05-29T01:41:03Z</dcterms:created>
  <dcterms:modified xsi:type="dcterms:W3CDTF">2022-06-13T06:19:59Z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WMe1e8316e9dc947b682f88337f7da7257">
    <vt:lpwstr>CWMq8OcMWLBoMwk0ndI6o57HV7h0TrdIHKFKhTrc8gNNVs9hPFdP2so6i3ceBSuV8ShZlDKh5azAbDb0XHr18L3+Q==</vt:lpwstr>
  </property>
</Properties>
</file>